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8"/>
  </p:notesMasterIdLst>
  <p:sldIdLst>
    <p:sldId id="291" r:id="rId6"/>
    <p:sldId id="329" r:id="rId7"/>
    <p:sldId id="261" r:id="rId8"/>
    <p:sldId id="262" r:id="rId9"/>
    <p:sldId id="311" r:id="rId10"/>
    <p:sldId id="312" r:id="rId11"/>
    <p:sldId id="263" r:id="rId12"/>
    <p:sldId id="264" r:id="rId13"/>
    <p:sldId id="265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156845-6355-F2FE-15B8-7B7D3CC7F9A2}" name="Jason Lietz" initials="JL" userId="S::jason.lietz_wtwco.com#ext#@cisco.onmicrosoft.com::3f2a8e3a-f126-401b-84fa-6aa0f9d37437" providerId="AD"/>
  <p188:author id="{0B54D96C-1DD6-1F22-A2EC-85AD12E179DB}" name="Dean, Laura (San Francisco)" initials="DF" userId="S::laura.dean_wtwco.com#ext#@cisco.onmicrosoft.com::44a5d189-f332-4eb9-9988-f4b935b92baa" providerId="AD"/>
  <p188:author id="{B90DA9EA-55DF-D25D-92CD-30642291BCD0}" name="Laura Dean" initials="LD" userId="S::Laura.Dean@towerswatson.com::f071cdc8-4d10-4381-bfdf-be527304fa18" providerId="AD"/>
  <p188:author id="{362ED2FE-5C0E-F3C9-5342-16013AD9DA6D}" name="Rachelle Taylor (rachtayl)" initials="RT" userId="S::rachtayl@cisco.com::ed7a1f85-dce8-4758-86d1-6f941f3c114b" providerId="AD"/>
  <p188:author id="{292827FF-EFD5-B643-9C5B-BDDF474A965A}" name="Sarah Kanter" initials="SK" userId="S::skanter@truckerhuss.com::5c6ef4a5-208c-45d0-8097-e8d0c7abd9c7" providerId="AD"/>
  <p188:author id="{1C543AFF-BA94-2351-A2BC-94D589508016}" name="Mary Powell" initials="MP" userId="S::MPowell@truckerhuss.com::f0d34ba1-02d9-435f-881e-551802eec4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Vela" initials="LV" lastIdx="16" clrIdx="0"/>
  <p:cmAuthor id="2" name="Mary Powell" initials="M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58"/>
  </p:normalViewPr>
  <p:slideViewPr>
    <p:cSldViewPr snapToGrid="0">
      <p:cViewPr varScale="1">
        <p:scale>
          <a:sx n="70" d="100"/>
          <a:sy n="70" d="100"/>
        </p:scale>
        <p:origin x="10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notesMaster" Target="notesMasters/notesMaster1.xml" Id="rId18" /><Relationship Type="http://schemas.openxmlformats.org/officeDocument/2006/relationships/customXml" Target="../customXml/item3.xml" Id="rId3" /><Relationship Type="http://schemas.openxmlformats.org/officeDocument/2006/relationships/viewProps" Target="viewProps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presProps" Target="presProps.xml" Id="rId20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microsoft.com/office/2018/10/relationships/authors" Target="authors.xml" Id="rId24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tableStyles" Target="tableStyles.xml" Id="rId23" /><Relationship Type="http://schemas.openxmlformats.org/officeDocument/2006/relationships/slide" Target="slides/slide5.xml" Id="rId10" /><Relationship Type="http://schemas.openxmlformats.org/officeDocument/2006/relationships/commentAuthors" Target="commentAuthor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theme" Target="theme/theme1.xml" Id="rId22" /><Relationship Type="http://schemas.openxmlformats.org/officeDocument/2006/relationships/customXml" Target="/customXML/item4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6157-B110-4919-9A43-46FC2C88DE2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43682-2991-4A34-98DA-7D58992F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724400"/>
            <a:ext cx="51054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en-US" altLang="en-US" sz="2400" b="1" noProof="0" dirty="0" smtClean="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57600" y="1395893"/>
            <a:ext cx="5105400" cy="3176107"/>
          </a:xfrm>
        </p:spPr>
        <p:txBody>
          <a:bodyPr/>
          <a:lstStyle>
            <a:lvl1pPr>
              <a:defRPr sz="3600">
                <a:solidFill>
                  <a:srgbClr val="2B4353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-9331" y="6324599"/>
            <a:ext cx="9164983" cy="542731"/>
          </a:xfrm>
          <a:prstGeom prst="rect">
            <a:avLst/>
          </a:prstGeom>
          <a:solidFill>
            <a:srgbClr val="2B435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400800"/>
            <a:ext cx="6705600" cy="381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752600" cy="381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1"/>
          <a:stretch/>
        </p:blipFill>
        <p:spPr>
          <a:xfrm>
            <a:off x="2508" y="338984"/>
            <a:ext cx="9144000" cy="105690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" y="1258077"/>
            <a:ext cx="59404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:\Zorr st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2" y="2590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5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,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368B8A-B8FA-06EC-E6D8-DF0F60F2EF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8" y="1871345"/>
            <a:ext cx="3786047" cy="1555148"/>
          </a:xfrm>
        </p:spPr>
        <p:txBody>
          <a:bodyPr anchor="b" anchorCtr="0"/>
          <a:lstStyle>
            <a:lvl1pPr>
              <a:defRPr sz="27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3512820"/>
            <a:ext cx="3786047" cy="228600"/>
          </a:xfrm>
          <a:noFill/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E2B63B-5B68-90B7-7A62-17A839591C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888" y="4061400"/>
            <a:ext cx="3786068" cy="4572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137160" lvl="0" indent="-13716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Name</a:t>
            </a:r>
          </a:p>
          <a:p>
            <a:pPr marL="137160" lvl="0" indent="-13716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Title placeholder, @social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0638510-2998-9359-2A51-B0CA834B62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87" y="4676459"/>
            <a:ext cx="3785453" cy="459455"/>
          </a:xfrm>
          <a:noFill/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482" y="6360518"/>
            <a:ext cx="2930129" cy="497482"/>
          </a:xfrm>
          <a:noFill/>
        </p:spPr>
        <p:txBody>
          <a:bodyPr/>
          <a:lstStyle>
            <a:lvl1pPr marL="0" indent="0" algn="l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0B51E088-9CCC-0F69-112A-CEC9A65FA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580436" y="781243"/>
            <a:ext cx="3977640" cy="5303520"/>
          </a:xfrm>
          <a:custGeom>
            <a:avLst/>
            <a:gdLst>
              <a:gd name="connsiteX0" fmla="*/ 5291567 w 5291566"/>
              <a:gd name="connsiteY0" fmla="*/ 2645783 h 5291566"/>
              <a:gd name="connsiteX1" fmla="*/ 2645783 w 5291566"/>
              <a:gd name="connsiteY1" fmla="*/ 5291567 h 5291566"/>
              <a:gd name="connsiteX2" fmla="*/ 0 w 5291566"/>
              <a:gd name="connsiteY2" fmla="*/ 2645783 h 5291566"/>
              <a:gd name="connsiteX3" fmla="*/ 2645783 w 5291566"/>
              <a:gd name="connsiteY3" fmla="*/ 0 h 5291566"/>
              <a:gd name="connsiteX4" fmla="*/ 5291567 w 5291566"/>
              <a:gd name="connsiteY4" fmla="*/ 2645783 h 529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566" h="5291566">
                <a:moveTo>
                  <a:pt x="5291567" y="2645783"/>
                </a:moveTo>
                <a:cubicBezTo>
                  <a:pt x="5291567" y="4107009"/>
                  <a:pt x="4107009" y="5291567"/>
                  <a:pt x="2645783" y="5291567"/>
                </a:cubicBezTo>
                <a:cubicBezTo>
                  <a:pt x="1184557" y="5291567"/>
                  <a:pt x="0" y="4107009"/>
                  <a:pt x="0" y="2645783"/>
                </a:cubicBezTo>
                <a:cubicBezTo>
                  <a:pt x="0" y="1184557"/>
                  <a:pt x="1184557" y="0"/>
                  <a:pt x="2645783" y="0"/>
                </a:cubicBezTo>
                <a:cubicBezTo>
                  <a:pt x="4107009" y="0"/>
                  <a:pt x="5291567" y="1184557"/>
                  <a:pt x="5291567" y="2645783"/>
                </a:cubicBezTo>
                <a:close/>
              </a:path>
            </a:pathLst>
          </a:custGeom>
          <a:solidFill>
            <a:schemeClr val="tx1"/>
          </a:solidFill>
          <a:ln w="50800" cap="flat">
            <a:gradFill flip="none" rotWithShape="1">
              <a:gsLst>
                <a:gs pos="0">
                  <a:srgbClr val="3070E5"/>
                </a:gs>
                <a:gs pos="35000">
                  <a:srgbClr val="1ABBE9"/>
                </a:gs>
                <a:gs pos="43000">
                  <a:srgbClr val="1ABBE9"/>
                </a:gs>
                <a:gs pos="60000">
                  <a:srgbClr val="FD017F"/>
                </a:gs>
                <a:gs pos="100000">
                  <a:srgbClr val="FCA601"/>
                </a:gs>
              </a:gsLst>
              <a:lin ang="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10879" y="3181937"/>
            <a:ext cx="716756" cy="5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, Two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FAB65E-774E-7C2F-9733-CE6410F86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1260471"/>
            <a:ext cx="8166497" cy="4351342"/>
          </a:xfrm>
          <a:prstGeom prst="rect">
            <a:avLst/>
          </a:prstGeom>
          <a:solidFill>
            <a:schemeClr val="tx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8" y="2181225"/>
            <a:ext cx="4992291" cy="1554169"/>
          </a:xfrm>
        </p:spPr>
        <p:txBody>
          <a:bodyPr anchor="b" anchorCtr="0"/>
          <a:lstStyle>
            <a:lvl1pPr>
              <a:defRPr sz="27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3827464"/>
            <a:ext cx="4992291" cy="223837"/>
          </a:xfrm>
          <a:noFill/>
        </p:spPr>
        <p:txBody>
          <a:bodyPr/>
          <a:lstStyle>
            <a:lvl1pPr marL="0" indent="0">
              <a:buNone/>
              <a:defRPr lang="en-US" sz="12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4360866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3016" y="4360866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6364224"/>
            <a:ext cx="2930129" cy="493776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3706" y="3188777"/>
            <a:ext cx="685800" cy="4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, F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368B8A-B8FA-06EC-E6D8-DF0F60F2EF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8" y="1244600"/>
            <a:ext cx="3786047" cy="1555148"/>
          </a:xfrm>
        </p:spPr>
        <p:txBody>
          <a:bodyPr anchor="b" anchorCtr="0"/>
          <a:lstStyle>
            <a:lvl1pPr>
              <a:defRPr sz="27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2886075"/>
            <a:ext cx="3786047" cy="228600"/>
          </a:xfrm>
          <a:noFill/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E2B63B-5B68-90B7-7A62-17A839591C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888" y="3428789"/>
            <a:ext cx="3786068" cy="4572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137160" lvl="0" indent="-13716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Name</a:t>
            </a:r>
          </a:p>
          <a:p>
            <a:pPr marL="137160" lvl="0" indent="-13716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Title placeholder, @social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0638510-2998-9359-2A51-B0CA834B62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87" y="4051301"/>
            <a:ext cx="3785453" cy="459455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E61D1-59EB-7A86-0D12-9388193F45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887" y="4681134"/>
            <a:ext cx="3784997" cy="4572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137160" indent="0">
              <a:spcAft>
                <a:spcPts val="0"/>
              </a:spcAft>
              <a:buNone/>
              <a:defRPr sz="1050"/>
            </a:lvl2pPr>
            <a:lvl3pPr marL="274320" indent="0">
              <a:spcAft>
                <a:spcPts val="0"/>
              </a:spcAft>
              <a:buNone/>
              <a:defRPr sz="900"/>
            </a:lvl3pPr>
            <a:lvl4pPr marL="411480" indent="0">
              <a:spcAft>
                <a:spcPts val="0"/>
              </a:spcAft>
              <a:buNone/>
              <a:defRPr sz="825"/>
            </a:lvl4pPr>
            <a:lvl5pPr marL="548640" indent="0">
              <a:spcAft>
                <a:spcPts val="0"/>
              </a:spcAft>
              <a:buNone/>
              <a:defRPr sz="788"/>
            </a:lvl5pPr>
          </a:lstStyle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Speaker Name</a:t>
            </a:r>
          </a:p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Speaker Title placeholder, @social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75C0FC-DD02-0704-8A17-1B3037F861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886" y="5306439"/>
            <a:ext cx="3784997" cy="4572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50"/>
            </a:lvl1pPr>
            <a:lvl2pPr marL="137160" indent="0">
              <a:buNone/>
              <a:defRPr sz="900"/>
            </a:lvl2pPr>
            <a:lvl3pPr marL="274320" indent="0">
              <a:buNone/>
              <a:defRPr sz="825"/>
            </a:lvl3pPr>
            <a:lvl4pPr marL="411480" indent="0">
              <a:buNone/>
              <a:defRPr sz="788"/>
            </a:lvl4pPr>
            <a:lvl5pPr marL="548640" indent="0">
              <a:buNone/>
              <a:defRPr sz="750"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482" y="6360518"/>
            <a:ext cx="2930129" cy="497482"/>
          </a:xfrm>
          <a:noFill/>
        </p:spPr>
        <p:txBody>
          <a:bodyPr/>
          <a:lstStyle>
            <a:lvl1pPr marL="0" indent="0" algn="l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0B51E088-9CCC-0F69-112A-CEC9A65FA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580436" y="781243"/>
            <a:ext cx="3977640" cy="5303520"/>
          </a:xfrm>
          <a:custGeom>
            <a:avLst/>
            <a:gdLst>
              <a:gd name="connsiteX0" fmla="*/ 5291567 w 5291566"/>
              <a:gd name="connsiteY0" fmla="*/ 2645783 h 5291566"/>
              <a:gd name="connsiteX1" fmla="*/ 2645783 w 5291566"/>
              <a:gd name="connsiteY1" fmla="*/ 5291567 h 5291566"/>
              <a:gd name="connsiteX2" fmla="*/ 0 w 5291566"/>
              <a:gd name="connsiteY2" fmla="*/ 2645783 h 5291566"/>
              <a:gd name="connsiteX3" fmla="*/ 2645783 w 5291566"/>
              <a:gd name="connsiteY3" fmla="*/ 0 h 5291566"/>
              <a:gd name="connsiteX4" fmla="*/ 5291567 w 5291566"/>
              <a:gd name="connsiteY4" fmla="*/ 2645783 h 529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566" h="5291566">
                <a:moveTo>
                  <a:pt x="5291567" y="2645783"/>
                </a:moveTo>
                <a:cubicBezTo>
                  <a:pt x="5291567" y="4107009"/>
                  <a:pt x="4107009" y="5291567"/>
                  <a:pt x="2645783" y="5291567"/>
                </a:cubicBezTo>
                <a:cubicBezTo>
                  <a:pt x="1184557" y="5291567"/>
                  <a:pt x="0" y="4107009"/>
                  <a:pt x="0" y="2645783"/>
                </a:cubicBezTo>
                <a:cubicBezTo>
                  <a:pt x="0" y="1184557"/>
                  <a:pt x="1184557" y="0"/>
                  <a:pt x="2645783" y="0"/>
                </a:cubicBezTo>
                <a:cubicBezTo>
                  <a:pt x="4107009" y="0"/>
                  <a:pt x="5291567" y="1184557"/>
                  <a:pt x="5291567" y="2645783"/>
                </a:cubicBezTo>
                <a:close/>
              </a:path>
            </a:pathLst>
          </a:custGeom>
          <a:solidFill>
            <a:schemeClr val="tx1"/>
          </a:solidFill>
          <a:ln w="50800" cap="flat">
            <a:gradFill flip="none" rotWithShape="1">
              <a:gsLst>
                <a:gs pos="0">
                  <a:srgbClr val="3070E5"/>
                </a:gs>
                <a:gs pos="35000">
                  <a:srgbClr val="1ABBE9"/>
                </a:gs>
                <a:gs pos="43000">
                  <a:srgbClr val="1ABBE9"/>
                </a:gs>
                <a:gs pos="60000">
                  <a:srgbClr val="FD017F"/>
                </a:gs>
                <a:gs pos="100000">
                  <a:srgbClr val="FCA601"/>
                </a:gs>
              </a:gsLst>
              <a:lin ang="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pPr lvl="0"/>
            <a:endParaRPr lang="en-US" sz="1350"/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10879" y="3181937"/>
            <a:ext cx="716756" cy="5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, Four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FAB65E-774E-7C2F-9733-CE6410F86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1260471"/>
            <a:ext cx="8166497" cy="4351342"/>
          </a:xfrm>
          <a:prstGeom prst="rect">
            <a:avLst/>
          </a:prstGeom>
          <a:solidFill>
            <a:schemeClr val="tx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8" y="1556885"/>
            <a:ext cx="4992291" cy="1554169"/>
          </a:xfrm>
        </p:spPr>
        <p:txBody>
          <a:bodyPr anchor="b" anchorCtr="0"/>
          <a:lstStyle>
            <a:lvl1pPr>
              <a:defRPr sz="27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3203124"/>
            <a:ext cx="4992291" cy="223837"/>
          </a:xfrm>
          <a:noFill/>
        </p:spPr>
        <p:txBody>
          <a:bodyPr/>
          <a:lstStyle>
            <a:lvl1pPr marL="0" indent="0">
              <a:buNone/>
              <a:defRPr lang="en-US" sz="12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3736526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3016" y="3736526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6364224"/>
            <a:ext cx="2930129" cy="493776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3706" y="3188777"/>
            <a:ext cx="685800" cy="48044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5F4503-6E14-DE87-30D2-13904F94B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888" y="4363133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9DECD55-6AA1-8B80-F758-69B1E9337A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016" y="4363133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</p:spTree>
    <p:extLst>
      <p:ext uri="{BB962C8B-B14F-4D97-AF65-F5344CB8AC3E}">
        <p14:creationId xmlns:p14="http://schemas.microsoft.com/office/powerpoint/2010/main" val="3527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, Four Speak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888" y="320675"/>
            <a:ext cx="594122" cy="4162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7" y="2492375"/>
            <a:ext cx="7625954" cy="1243019"/>
          </a:xfrm>
        </p:spPr>
        <p:txBody>
          <a:bodyPr anchor="b" anchorCtr="0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Slide Title Layout 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7" y="3827464"/>
            <a:ext cx="7625954" cy="223837"/>
          </a:xfrm>
          <a:noFill/>
        </p:spPr>
        <p:txBody>
          <a:bodyPr/>
          <a:lstStyle>
            <a:lvl1pPr marL="0" indent="0">
              <a:buNone/>
              <a:defRPr lang="en-US" sz="12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4360863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EFECA-80DB-74BA-813F-3952A15A5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3016" y="4360863"/>
            <a:ext cx="3664744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88" y="4990779"/>
            <a:ext cx="2794397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BB47F0-F6D2-5FD5-1C2D-8963A9B280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016" y="4990779"/>
            <a:ext cx="3664744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6364224"/>
            <a:ext cx="2930129" cy="493776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029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Only Title Slide 1,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8" y="2181225"/>
            <a:ext cx="4992291" cy="1554169"/>
          </a:xfrm>
        </p:spPr>
        <p:txBody>
          <a:bodyPr anchor="b" anchorCtr="0"/>
          <a:lstStyle>
            <a:lvl1pPr>
              <a:defRPr sz="27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3827464"/>
            <a:ext cx="4992291" cy="223837"/>
          </a:xfrm>
          <a:noFill/>
        </p:spPr>
        <p:txBody>
          <a:bodyPr/>
          <a:lstStyle>
            <a:lvl1pPr marL="0" indent="0">
              <a:buNone/>
              <a:defRPr lang="en-US" sz="12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4360866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3016" y="4360866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6364224"/>
            <a:ext cx="2930129" cy="493776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153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Only Title Slide 2, F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8" y="1556885"/>
            <a:ext cx="4992291" cy="1554169"/>
          </a:xfrm>
        </p:spPr>
        <p:txBody>
          <a:bodyPr anchor="b" anchorCtr="0"/>
          <a:lstStyle>
            <a:lvl1pPr>
              <a:defRPr sz="27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3203124"/>
            <a:ext cx="4992291" cy="223837"/>
          </a:xfrm>
          <a:noFill/>
        </p:spPr>
        <p:txBody>
          <a:bodyPr/>
          <a:lstStyle>
            <a:lvl1pPr marL="0" indent="0">
              <a:buNone/>
              <a:defRPr lang="en-US" sz="12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3736526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3016" y="3736526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6364224"/>
            <a:ext cx="2930129" cy="493776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5F4503-6E14-DE87-30D2-13904F94B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888" y="4363133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9DECD55-6AA1-8B80-F758-69B1E9337A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016" y="4363133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</p:spTree>
    <p:extLst>
      <p:ext uri="{BB962C8B-B14F-4D97-AF65-F5344CB8AC3E}">
        <p14:creationId xmlns:p14="http://schemas.microsoft.com/office/powerpoint/2010/main" val="9840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Only Title Slide 3, Six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8" y="1556885"/>
            <a:ext cx="4992291" cy="1554169"/>
          </a:xfrm>
        </p:spPr>
        <p:txBody>
          <a:bodyPr anchor="b" anchorCtr="0"/>
          <a:lstStyle>
            <a:lvl1pPr>
              <a:defRPr sz="27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3203124"/>
            <a:ext cx="4992291" cy="223837"/>
          </a:xfrm>
          <a:noFill/>
        </p:spPr>
        <p:txBody>
          <a:bodyPr/>
          <a:lstStyle>
            <a:lvl1pPr marL="0" indent="0">
              <a:buNone/>
              <a:defRPr lang="en-US" sz="12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3736526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3016" y="3736526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6364224"/>
            <a:ext cx="2930129" cy="493776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5F4503-6E14-DE87-30D2-13904F94B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888" y="4363133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9DECD55-6AA1-8B80-F758-69B1E9337A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016" y="4363133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989D1F9-5949-EAFF-931D-8121D6A66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888" y="4986338"/>
            <a:ext cx="2794397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1ACE7D-3D09-2D50-1C06-DBAD3893A9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3016" y="4986338"/>
            <a:ext cx="2795588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05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</p:spTree>
    <p:extLst>
      <p:ext uri="{BB962C8B-B14F-4D97-AF65-F5344CB8AC3E}">
        <p14:creationId xmlns:p14="http://schemas.microsoft.com/office/powerpoint/2010/main" val="18818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470DCA-01D3-75CC-4B81-AF6AC1F46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7" y="298147"/>
            <a:ext cx="2062163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6DE8E-18DA-4564-080D-AD4F9F492D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6441" y="296864"/>
            <a:ext cx="413147" cy="365125"/>
          </a:xfrm>
        </p:spPr>
        <p:txBody>
          <a:bodyPr vert="horz" lIns="0" tIns="0" rIns="0" bIns="0" rtlCol="0" anchor="t" anchorCtr="0"/>
          <a:lstStyle>
            <a:lvl1pPr marL="0" indent="0">
              <a:lnSpc>
                <a:spcPct val="90000"/>
              </a:lnSpc>
              <a:buNone/>
              <a:defRPr kumimoji="0" lang="en-US" sz="2400" b="0" i="0" u="none" strike="noStrike" cap="none" spc="20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cs typeface="CiscoSansTT" panose="020B0503020201020303"/>
              </a:defRPr>
            </a:lvl1pPr>
          </a:lstStyle>
          <a:p>
            <a:pPr marL="0" lvl="0" algn="r" defTabSz="685800" latinLnBrk="0"/>
            <a:r>
              <a:rPr lang="en-US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C779-BAEC-654A-5E9A-684AEBA7E3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8675" y="296864"/>
            <a:ext cx="4262438" cy="365125"/>
          </a:xfrm>
          <a:noFill/>
        </p:spPr>
        <p:txBody>
          <a:bodyPr anchor="t" anchorCtr="0"/>
          <a:lstStyle>
            <a:lvl1pPr marL="0" indent="0" algn="l" defTabSz="6842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  <a:buClrTx/>
              <a:buSzPct val="70000"/>
              <a:buFont typeface="Arial" panose="020B0604020202020204" pitchFamily="34" charset="0"/>
              <a:buNone/>
              <a:defRPr lang="en-US" sz="24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pPr lvl="0"/>
            <a:r>
              <a:rPr lang="en-US"/>
              <a:t>Agenda list placeholder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7F1A5-67B6-4A78-7FA7-0860E1B6F9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00302-2202-F22C-D162-871BF904F4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526"/>
            <a:ext cx="8229600" cy="5386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572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392254"/>
            <a:ext cx="6629400" cy="38954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806450"/>
            <a:ext cx="4329113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Top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FB629D-1461-3E6E-194F-1E2781C5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98146"/>
            <a:ext cx="3527822" cy="946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2D1E1-C16C-597A-29F4-4F0B590395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8675" y="320676"/>
            <a:ext cx="4262438" cy="923925"/>
          </a:xfrm>
        </p:spPr>
        <p:txBody>
          <a:bodyPr/>
          <a:lstStyle>
            <a:lvl1pPr marL="0" indent="0">
              <a:buNone/>
              <a:defRPr sz="1350" b="0"/>
            </a:lvl1pPr>
            <a:lvl2pPr marL="137160" indent="0">
              <a:buNone/>
              <a:defRPr sz="1200" b="0"/>
            </a:lvl2pPr>
            <a:lvl3pPr marL="274320" indent="0">
              <a:buNone/>
              <a:defRPr sz="1050" b="0"/>
            </a:lvl3pPr>
            <a:lvl4pPr marL="411480" indent="0">
              <a:buNone/>
              <a:defRPr sz="900" b="0"/>
            </a:lvl4pPr>
            <a:lvl5pPr marL="548640" indent="0">
              <a:buNone/>
              <a:defRPr sz="825" b="0"/>
            </a:lvl5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99622-5FA2-FEEE-3C33-0A896ADDB1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-2"/>
            <a:ext cx="4329113" cy="466344"/>
          </a:xfrm>
        </p:spPr>
        <p:txBody>
          <a:bodyPr anchor="b" anchorCtr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622300"/>
            <a:ext cx="8658225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-2"/>
            <a:ext cx="4329113" cy="466344"/>
          </a:xfr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622300"/>
            <a:ext cx="8658225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259C3D-581C-B8BC-32B4-EE2B22A753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7" y="1114426"/>
            <a:ext cx="4329113" cy="441325"/>
          </a:xfrm>
        </p:spPr>
        <p:txBody>
          <a:bodyPr/>
          <a:lstStyle>
            <a:lvl1pPr marL="0" indent="0">
              <a:buNone/>
              <a:defRPr sz="120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339181"/>
            <a:ext cx="3961210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Section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785467-C0DB-C17E-5173-C6C6A323A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0"/>
            <a:ext cx="4329113" cy="466342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137160" indent="0">
              <a:buNone/>
              <a:defRPr sz="825"/>
            </a:lvl2pPr>
            <a:lvl3pPr marL="274320" indent="0">
              <a:buNone/>
              <a:defRPr sz="788"/>
            </a:lvl3pPr>
            <a:lvl4pPr marL="411480" indent="0">
              <a:buNone/>
              <a:defRPr sz="750"/>
            </a:lvl4pPr>
            <a:lvl5pPr marL="548640" indent="0">
              <a:buNone/>
              <a:defRPr sz="675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622301"/>
            <a:ext cx="3961210" cy="1247775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Section,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376922-1A18-EB35-1718-708DF44FBF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7" y="0"/>
            <a:ext cx="4329113" cy="466344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137160" indent="0">
              <a:buNone/>
              <a:defRPr sz="900"/>
            </a:lvl2pPr>
            <a:lvl3pPr marL="274320" indent="0">
              <a:buNone/>
              <a:defRPr sz="900"/>
            </a:lvl3pPr>
            <a:lvl4pPr marL="411480" indent="0">
              <a:buNone/>
              <a:defRPr sz="900"/>
            </a:lvl4pPr>
            <a:lvl5pPr marL="548640" indent="0">
              <a:buNone/>
              <a:defRPr sz="900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339181"/>
            <a:ext cx="3961210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Body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339181"/>
            <a:ext cx="3961210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5826-3231-68F4-7FEE-8A01F6F4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6331" y="1244601"/>
            <a:ext cx="3964781" cy="4367213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7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Section, Title, Body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339181"/>
            <a:ext cx="3961210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5826-3231-68F4-7FEE-8A01F6F4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6331" y="1244601"/>
            <a:ext cx="3964781" cy="4367213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B0377C-E9B5-910F-ED3D-37BEFE794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87" y="0"/>
            <a:ext cx="4329113" cy="466344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137160" indent="0">
              <a:buNone/>
              <a:defRPr sz="900"/>
            </a:lvl2pPr>
            <a:lvl3pPr marL="274320" indent="0">
              <a:buNone/>
              <a:defRPr sz="900"/>
            </a:lvl3pPr>
            <a:lvl4pPr marL="411480" indent="0">
              <a:buNone/>
              <a:defRPr sz="900"/>
            </a:lvl4pPr>
            <a:lvl5pPr marL="548640" indent="0">
              <a:buNone/>
              <a:defRPr sz="900"/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405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806450"/>
            <a:ext cx="4329113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88" y="2492376"/>
            <a:ext cx="4114800" cy="18684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6313" y="2494756"/>
            <a:ext cx="4114800" cy="18684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1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153400" cy="2895600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34201" y="6400800"/>
            <a:ext cx="1752600" cy="362943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4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806450"/>
            <a:ext cx="4329113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F7876-DE6D-49C2-DD58-608A9798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886" y="2179638"/>
            <a:ext cx="2606040" cy="24955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8979" y="2179638"/>
            <a:ext cx="2606040" cy="24955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5073" y="2181225"/>
            <a:ext cx="2606040" cy="24955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806450"/>
            <a:ext cx="4329113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F7876-DE6D-49C2-DD58-608A9798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" y="2179638"/>
            <a:ext cx="1851660" cy="24955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3330" y="2179638"/>
            <a:ext cx="1851660" cy="24955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9011" y="2179638"/>
            <a:ext cx="1851660" cy="24955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FF45C9-081C-CA2E-F4A7-8383A93B6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44690" y="2179638"/>
            <a:ext cx="1851660" cy="24955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806450"/>
            <a:ext cx="4329113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F7876-DE6D-49C2-DD58-608A9798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" y="2179638"/>
            <a:ext cx="1508760" cy="249555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635" y="2179638"/>
            <a:ext cx="1508760" cy="249555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620" y="2179638"/>
            <a:ext cx="1508760" cy="249555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FF45C9-081C-CA2E-F4A7-8383A93B6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2605" y="2179638"/>
            <a:ext cx="1508760" cy="249555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7038BF-5DE9-94EF-1E39-92627DD8A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87590" y="2181226"/>
            <a:ext cx="1508760" cy="24939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1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96862"/>
            <a:ext cx="3961210" cy="125888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BFEB48-5190-C5F8-C046-27E12C0DAE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0573" y="320676"/>
            <a:ext cx="4320540" cy="5759451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73736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hoto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96862"/>
            <a:ext cx="5426869" cy="94773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BFEB48-5190-C5F8-C046-27E12C0DAE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5525" y="320676"/>
            <a:ext cx="2795588" cy="5759451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55448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96862"/>
            <a:ext cx="2496740" cy="125888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BFEB48-5190-C5F8-C046-27E12C0DAE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7285" y="320676"/>
            <a:ext cx="5863827" cy="5754688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73736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6793"/>
            <a:ext cx="3963591" cy="124618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3A889C-4BCD-59AA-132B-C3FD4F8E65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8676" y="795338"/>
            <a:ext cx="3963591" cy="5284788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73736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Slide Title, Section, Body, 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-2"/>
            <a:ext cx="4329113" cy="466344"/>
          </a:xfrm>
        </p:spPr>
        <p:txBody>
          <a:bodyPr anchor="b" anchorCtr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622301"/>
            <a:ext cx="2496742" cy="1558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53D0B-638B-EB5D-F379-EF10C80D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888" y="3429001"/>
            <a:ext cx="2496741" cy="2646363"/>
          </a:xfrm>
        </p:spPr>
        <p:txBody>
          <a:bodyPr anchor="b" anchorCtr="0"/>
          <a:lstStyle>
            <a:lvl1pPr marL="0" indent="0">
              <a:buNone/>
              <a:defRPr sz="120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8C8AA3-6350-A299-E288-D693A8EC89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37285" y="622301"/>
            <a:ext cx="5863827" cy="5453063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73736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Section, Title 1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785467-C0DB-C17E-5173-C6C6A323A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0"/>
            <a:ext cx="4329113" cy="466342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137160" indent="0">
              <a:buNone/>
              <a:defRPr sz="825"/>
            </a:lvl2pPr>
            <a:lvl3pPr marL="274320" indent="0">
              <a:buNone/>
              <a:defRPr sz="788"/>
            </a:lvl3pPr>
            <a:lvl4pPr marL="411480" indent="0">
              <a:buNone/>
              <a:defRPr sz="750"/>
            </a:lvl4pPr>
            <a:lvl5pPr marL="548640" indent="0">
              <a:buNone/>
              <a:defRPr sz="675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622301"/>
            <a:ext cx="3961210" cy="1247775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2739B37-658D-FBF5-94C3-66EECB73F7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1" y="320676"/>
            <a:ext cx="4324827" cy="5754687"/>
          </a:xfrm>
          <a:prstGeom prst="roundRect">
            <a:avLst>
              <a:gd name="adj" fmla="val 1714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46304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</a:t>
            </a:r>
            <a:br>
              <a:rPr lang="en-US"/>
            </a:br>
            <a:r>
              <a:rPr lang="en-US"/>
              <a:t>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 Margi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2888" y="952501"/>
            <a:ext cx="8658225" cy="5122863"/>
          </a:xfrm>
          <a:prstGeom prst="roundRect">
            <a:avLst>
              <a:gd name="adj" fmla="val 1503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46304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</p:spTree>
    <p:extLst>
      <p:ext uri="{BB962C8B-B14F-4D97-AF65-F5344CB8AC3E}">
        <p14:creationId xmlns:p14="http://schemas.microsoft.com/office/powerpoint/2010/main" val="35959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752600" cy="362943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3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Margi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806450"/>
            <a:ext cx="8658225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9D23610-D323-6271-753B-C40A3678BD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2888" y="1244600"/>
            <a:ext cx="8658225" cy="4830763"/>
          </a:xfrm>
          <a:prstGeom prst="roundRect">
            <a:avLst>
              <a:gd name="adj" fmla="val 1897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46304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, Full Margi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887" y="-2"/>
            <a:ext cx="4329113" cy="466344"/>
          </a:xfr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622300"/>
            <a:ext cx="8658225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170B322-9DD5-07FB-D258-3DA95EF8E7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2888" y="1244600"/>
            <a:ext cx="8658225" cy="4830763"/>
          </a:xfrm>
          <a:prstGeom prst="roundRect">
            <a:avLst>
              <a:gd name="adj" fmla="val 1897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46304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78" y="952501"/>
            <a:ext cx="6596063" cy="917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68980-BFE5-40AF-63BF-9DB031B379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B9760-CDAA-BC58-F236-F1837F40C2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,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5" y="4540251"/>
            <a:ext cx="8060531" cy="1071563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, Section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21AB-8C85-5F58-60F8-E6891712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78" y="-7937"/>
            <a:ext cx="6596063" cy="466344"/>
          </a:xfrm>
        </p:spPr>
        <p:txBody>
          <a:bodyPr anchor="b" anchorCtr="0"/>
          <a:lstStyle>
            <a:lvl1pPr marL="0" indent="0" algn="ctr">
              <a:buNone/>
              <a:defRPr sz="9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788"/>
            </a:lvl5pPr>
          </a:lstStyle>
          <a:p>
            <a:pPr lvl="0"/>
            <a:r>
              <a:rPr lang="en-US"/>
              <a:t>Section title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78" y="952501"/>
            <a:ext cx="6596063" cy="917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, Section,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21AB-8C85-5F58-60F8-E6891712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78" y="-7937"/>
            <a:ext cx="6596063" cy="466344"/>
          </a:xfrm>
        </p:spPr>
        <p:txBody>
          <a:bodyPr anchor="b" anchorCtr="0"/>
          <a:lstStyle>
            <a:lvl1pPr marL="0" indent="0" algn="ctr">
              <a:buNone/>
              <a:defRPr sz="9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788"/>
            </a:lvl5pPr>
          </a:lstStyle>
          <a:p>
            <a:pPr lvl="0"/>
            <a:r>
              <a:rPr lang="en-US"/>
              <a:t>Section title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78" y="952501"/>
            <a:ext cx="6596063" cy="917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2/3 Photo, Section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4675188"/>
          </a:xfrm>
          <a:prstGeom prst="roundRect">
            <a:avLst>
              <a:gd name="adj" fmla="val 0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46304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21AB-8C85-5F58-60F8-E6891712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7" y="-7937"/>
            <a:ext cx="6459141" cy="466344"/>
          </a:xfrm>
        </p:spPr>
        <p:txBody>
          <a:bodyPr anchor="b" anchorCtr="0"/>
          <a:lstStyle>
            <a:lvl1pPr marL="0" indent="0" algn="l">
              <a:buNone/>
              <a:defRPr sz="9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788"/>
            </a:lvl5pPr>
          </a:lstStyle>
          <a:p>
            <a:pPr lvl="0"/>
            <a:r>
              <a:rPr lang="en-US"/>
              <a:t>Section title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5003801"/>
            <a:ext cx="6459141" cy="1071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 descr="Quotation Mark">
            <a:extLst>
              <a:ext uri="{FF2B5EF4-FFF2-40B4-BE49-F238E27FC236}">
                <a16:creationId xmlns:a16="http://schemas.microsoft.com/office/drawing/2014/main" id="{4B52BC46-48EA-B916-39B5-C5FF3FB612BC}"/>
              </a:ext>
            </a:extLst>
          </p:cNvPr>
          <p:cNvSpPr/>
          <p:nvPr/>
        </p:nvSpPr>
        <p:spPr>
          <a:xfrm>
            <a:off x="4298371" y="1132841"/>
            <a:ext cx="387521" cy="416701"/>
          </a:xfrm>
          <a:custGeom>
            <a:avLst/>
            <a:gdLst>
              <a:gd name="connsiteX0" fmla="*/ 418890 w 728197"/>
              <a:gd name="connsiteY0" fmla="*/ 587273 h 587273"/>
              <a:gd name="connsiteX1" fmla="*/ 383998 w 728197"/>
              <a:gd name="connsiteY1" fmla="*/ 552884 h 587273"/>
              <a:gd name="connsiteX2" fmla="*/ 383998 w 728197"/>
              <a:gd name="connsiteY2" fmla="*/ 552793 h 587273"/>
              <a:gd name="connsiteX3" fmla="*/ 383998 w 728197"/>
              <a:gd name="connsiteY3" fmla="*/ 367917 h 587273"/>
              <a:gd name="connsiteX4" fmla="*/ 513570 w 728197"/>
              <a:gd name="connsiteY4" fmla="*/ 79508 h 587273"/>
              <a:gd name="connsiteX5" fmla="*/ 728198 w 728197"/>
              <a:gd name="connsiteY5" fmla="*/ 0 h 587273"/>
              <a:gd name="connsiteX6" fmla="*/ 728198 w 728197"/>
              <a:gd name="connsiteY6" fmla="*/ 134713 h 587273"/>
              <a:gd name="connsiteX7" fmla="*/ 583354 w 728197"/>
              <a:gd name="connsiteY7" fmla="*/ 316104 h 587273"/>
              <a:gd name="connsiteX8" fmla="*/ 658414 w 728197"/>
              <a:gd name="connsiteY8" fmla="*/ 316104 h 587273"/>
              <a:gd name="connsiteX9" fmla="*/ 693398 w 728197"/>
              <a:gd name="connsiteY9" fmla="*/ 350585 h 587273"/>
              <a:gd name="connsiteX10" fmla="*/ 693398 w 728197"/>
              <a:gd name="connsiteY10" fmla="*/ 350677 h 587273"/>
              <a:gd name="connsiteX11" fmla="*/ 693398 w 728197"/>
              <a:gd name="connsiteY11" fmla="*/ 552426 h 587273"/>
              <a:gd name="connsiteX12" fmla="*/ 658599 w 728197"/>
              <a:gd name="connsiteY12" fmla="*/ 586907 h 587273"/>
              <a:gd name="connsiteX13" fmla="*/ 658506 w 728197"/>
              <a:gd name="connsiteY13" fmla="*/ 586907 h 587273"/>
              <a:gd name="connsiteX14" fmla="*/ 34892 w 728197"/>
              <a:gd name="connsiteY14" fmla="*/ 587273 h 587273"/>
              <a:gd name="connsiteX15" fmla="*/ 0 w 728197"/>
              <a:gd name="connsiteY15" fmla="*/ 552884 h 587273"/>
              <a:gd name="connsiteX16" fmla="*/ 0 w 728197"/>
              <a:gd name="connsiteY16" fmla="*/ 552793 h 587273"/>
              <a:gd name="connsiteX17" fmla="*/ 0 w 728197"/>
              <a:gd name="connsiteY17" fmla="*/ 367917 h 587273"/>
              <a:gd name="connsiteX18" fmla="*/ 129573 w 728197"/>
              <a:gd name="connsiteY18" fmla="*/ 79508 h 587273"/>
              <a:gd name="connsiteX19" fmla="*/ 344200 w 728197"/>
              <a:gd name="connsiteY19" fmla="*/ 0 h 587273"/>
              <a:gd name="connsiteX20" fmla="*/ 344200 w 728197"/>
              <a:gd name="connsiteY20" fmla="*/ 134713 h 587273"/>
              <a:gd name="connsiteX21" fmla="*/ 198986 w 728197"/>
              <a:gd name="connsiteY21" fmla="*/ 316104 h 587273"/>
              <a:gd name="connsiteX22" fmla="*/ 274046 w 728197"/>
              <a:gd name="connsiteY22" fmla="*/ 316104 h 587273"/>
              <a:gd name="connsiteX23" fmla="*/ 308938 w 728197"/>
              <a:gd name="connsiteY23" fmla="*/ 350677 h 587273"/>
              <a:gd name="connsiteX24" fmla="*/ 308938 w 728197"/>
              <a:gd name="connsiteY24" fmla="*/ 552426 h 587273"/>
              <a:gd name="connsiteX25" fmla="*/ 274138 w 728197"/>
              <a:gd name="connsiteY25" fmla="*/ 586907 h 587273"/>
              <a:gd name="connsiteX26" fmla="*/ 274046 w 728197"/>
              <a:gd name="connsiteY26" fmla="*/ 586907 h 58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8197" h="587273">
                <a:moveTo>
                  <a:pt x="418890" y="587273"/>
                </a:moveTo>
                <a:cubicBezTo>
                  <a:pt x="399670" y="587324"/>
                  <a:pt x="384048" y="571928"/>
                  <a:pt x="383998" y="552884"/>
                </a:cubicBezTo>
                <a:cubicBezTo>
                  <a:pt x="383998" y="552854"/>
                  <a:pt x="383998" y="552823"/>
                  <a:pt x="383998" y="552793"/>
                </a:cubicBezTo>
                <a:lnTo>
                  <a:pt x="383998" y="367917"/>
                </a:lnTo>
                <a:cubicBezTo>
                  <a:pt x="383998" y="240082"/>
                  <a:pt x="427189" y="143945"/>
                  <a:pt x="513570" y="79508"/>
                </a:cubicBezTo>
                <a:cubicBezTo>
                  <a:pt x="571693" y="35795"/>
                  <a:pt x="643235" y="9292"/>
                  <a:pt x="728198" y="0"/>
                </a:cubicBezTo>
                <a:lnTo>
                  <a:pt x="728198" y="134713"/>
                </a:lnTo>
                <a:cubicBezTo>
                  <a:pt x="631694" y="155439"/>
                  <a:pt x="583419" y="215902"/>
                  <a:pt x="583354" y="316104"/>
                </a:cubicBezTo>
                <a:lnTo>
                  <a:pt x="658414" y="316104"/>
                </a:lnTo>
                <a:cubicBezTo>
                  <a:pt x="677683" y="316054"/>
                  <a:pt x="693343" y="331491"/>
                  <a:pt x="693398" y="350585"/>
                </a:cubicBezTo>
                <a:cubicBezTo>
                  <a:pt x="693398" y="350615"/>
                  <a:pt x="693398" y="350646"/>
                  <a:pt x="693398" y="350677"/>
                </a:cubicBezTo>
                <a:lnTo>
                  <a:pt x="693398" y="552426"/>
                </a:lnTo>
                <a:cubicBezTo>
                  <a:pt x="693398" y="571469"/>
                  <a:pt x="677822" y="586907"/>
                  <a:pt x="658599" y="586907"/>
                </a:cubicBezTo>
                <a:cubicBezTo>
                  <a:pt x="658571" y="586907"/>
                  <a:pt x="658534" y="586907"/>
                  <a:pt x="658506" y="586907"/>
                </a:cubicBezTo>
                <a:close/>
                <a:moveTo>
                  <a:pt x="34892" y="587273"/>
                </a:moveTo>
                <a:cubicBezTo>
                  <a:pt x="15673" y="587324"/>
                  <a:pt x="51" y="571928"/>
                  <a:pt x="0" y="552884"/>
                </a:cubicBezTo>
                <a:cubicBezTo>
                  <a:pt x="0" y="552854"/>
                  <a:pt x="0" y="552823"/>
                  <a:pt x="0" y="552793"/>
                </a:cubicBezTo>
                <a:lnTo>
                  <a:pt x="0" y="367917"/>
                </a:lnTo>
                <a:cubicBezTo>
                  <a:pt x="0" y="240082"/>
                  <a:pt x="43191" y="143945"/>
                  <a:pt x="129573" y="79508"/>
                </a:cubicBezTo>
                <a:cubicBezTo>
                  <a:pt x="187695" y="35795"/>
                  <a:pt x="259238" y="9292"/>
                  <a:pt x="344200" y="0"/>
                </a:cubicBezTo>
                <a:lnTo>
                  <a:pt x="344200" y="134713"/>
                </a:lnTo>
                <a:cubicBezTo>
                  <a:pt x="247391" y="155439"/>
                  <a:pt x="198986" y="215902"/>
                  <a:pt x="198986" y="316104"/>
                </a:cubicBezTo>
                <a:lnTo>
                  <a:pt x="274046" y="316104"/>
                </a:lnTo>
                <a:cubicBezTo>
                  <a:pt x="293316" y="316104"/>
                  <a:pt x="308938" y="331583"/>
                  <a:pt x="308938" y="350677"/>
                </a:cubicBezTo>
                <a:lnTo>
                  <a:pt x="308938" y="552426"/>
                </a:lnTo>
                <a:cubicBezTo>
                  <a:pt x="308938" y="571469"/>
                  <a:pt x="293358" y="586907"/>
                  <a:pt x="274138" y="586907"/>
                </a:cubicBezTo>
                <a:cubicBezTo>
                  <a:pt x="274108" y="586907"/>
                  <a:pt x="274076" y="586907"/>
                  <a:pt x="274046" y="586907"/>
                </a:cubicBezTo>
                <a:close/>
              </a:path>
            </a:pathLst>
          </a:custGeom>
          <a:noFill/>
          <a:ln w="15875" cap="flat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68BC5-9F97-A637-CA24-35B03B63A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778" y="1876425"/>
            <a:ext cx="6596063" cy="217487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Quote slide 1,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765B2C-5060-1909-C557-ADA0DD5D9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2778" y="4360864"/>
            <a:ext cx="6596063" cy="625475"/>
          </a:xfrm>
        </p:spPr>
        <p:txBody>
          <a:bodyPr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5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Role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FFC5C-7657-95D9-3E3C-A05AC680C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9777-CA26-AFF0-62B3-9D957F6FD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 descr="Quotation Mark">
            <a:extLst>
              <a:ext uri="{FF2B5EF4-FFF2-40B4-BE49-F238E27FC236}">
                <a16:creationId xmlns:a16="http://schemas.microsoft.com/office/drawing/2014/main" id="{4B52BC46-48EA-B916-39B5-C5FF3FB612BC}"/>
              </a:ext>
            </a:extLst>
          </p:cNvPr>
          <p:cNvSpPr/>
          <p:nvPr/>
        </p:nvSpPr>
        <p:spPr>
          <a:xfrm>
            <a:off x="4298371" y="963296"/>
            <a:ext cx="387521" cy="416701"/>
          </a:xfrm>
          <a:custGeom>
            <a:avLst/>
            <a:gdLst>
              <a:gd name="connsiteX0" fmla="*/ 418890 w 728197"/>
              <a:gd name="connsiteY0" fmla="*/ 587273 h 587273"/>
              <a:gd name="connsiteX1" fmla="*/ 383998 w 728197"/>
              <a:gd name="connsiteY1" fmla="*/ 552884 h 587273"/>
              <a:gd name="connsiteX2" fmla="*/ 383998 w 728197"/>
              <a:gd name="connsiteY2" fmla="*/ 552793 h 587273"/>
              <a:gd name="connsiteX3" fmla="*/ 383998 w 728197"/>
              <a:gd name="connsiteY3" fmla="*/ 367917 h 587273"/>
              <a:gd name="connsiteX4" fmla="*/ 513570 w 728197"/>
              <a:gd name="connsiteY4" fmla="*/ 79508 h 587273"/>
              <a:gd name="connsiteX5" fmla="*/ 728198 w 728197"/>
              <a:gd name="connsiteY5" fmla="*/ 0 h 587273"/>
              <a:gd name="connsiteX6" fmla="*/ 728198 w 728197"/>
              <a:gd name="connsiteY6" fmla="*/ 134713 h 587273"/>
              <a:gd name="connsiteX7" fmla="*/ 583354 w 728197"/>
              <a:gd name="connsiteY7" fmla="*/ 316104 h 587273"/>
              <a:gd name="connsiteX8" fmla="*/ 658414 w 728197"/>
              <a:gd name="connsiteY8" fmla="*/ 316104 h 587273"/>
              <a:gd name="connsiteX9" fmla="*/ 693398 w 728197"/>
              <a:gd name="connsiteY9" fmla="*/ 350585 h 587273"/>
              <a:gd name="connsiteX10" fmla="*/ 693398 w 728197"/>
              <a:gd name="connsiteY10" fmla="*/ 350677 h 587273"/>
              <a:gd name="connsiteX11" fmla="*/ 693398 w 728197"/>
              <a:gd name="connsiteY11" fmla="*/ 552426 h 587273"/>
              <a:gd name="connsiteX12" fmla="*/ 658599 w 728197"/>
              <a:gd name="connsiteY12" fmla="*/ 586907 h 587273"/>
              <a:gd name="connsiteX13" fmla="*/ 658506 w 728197"/>
              <a:gd name="connsiteY13" fmla="*/ 586907 h 587273"/>
              <a:gd name="connsiteX14" fmla="*/ 34892 w 728197"/>
              <a:gd name="connsiteY14" fmla="*/ 587273 h 587273"/>
              <a:gd name="connsiteX15" fmla="*/ 0 w 728197"/>
              <a:gd name="connsiteY15" fmla="*/ 552884 h 587273"/>
              <a:gd name="connsiteX16" fmla="*/ 0 w 728197"/>
              <a:gd name="connsiteY16" fmla="*/ 552793 h 587273"/>
              <a:gd name="connsiteX17" fmla="*/ 0 w 728197"/>
              <a:gd name="connsiteY17" fmla="*/ 367917 h 587273"/>
              <a:gd name="connsiteX18" fmla="*/ 129573 w 728197"/>
              <a:gd name="connsiteY18" fmla="*/ 79508 h 587273"/>
              <a:gd name="connsiteX19" fmla="*/ 344200 w 728197"/>
              <a:gd name="connsiteY19" fmla="*/ 0 h 587273"/>
              <a:gd name="connsiteX20" fmla="*/ 344200 w 728197"/>
              <a:gd name="connsiteY20" fmla="*/ 134713 h 587273"/>
              <a:gd name="connsiteX21" fmla="*/ 198986 w 728197"/>
              <a:gd name="connsiteY21" fmla="*/ 316104 h 587273"/>
              <a:gd name="connsiteX22" fmla="*/ 274046 w 728197"/>
              <a:gd name="connsiteY22" fmla="*/ 316104 h 587273"/>
              <a:gd name="connsiteX23" fmla="*/ 308938 w 728197"/>
              <a:gd name="connsiteY23" fmla="*/ 350677 h 587273"/>
              <a:gd name="connsiteX24" fmla="*/ 308938 w 728197"/>
              <a:gd name="connsiteY24" fmla="*/ 552426 h 587273"/>
              <a:gd name="connsiteX25" fmla="*/ 274138 w 728197"/>
              <a:gd name="connsiteY25" fmla="*/ 586907 h 587273"/>
              <a:gd name="connsiteX26" fmla="*/ 274046 w 728197"/>
              <a:gd name="connsiteY26" fmla="*/ 586907 h 58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8197" h="587273">
                <a:moveTo>
                  <a:pt x="418890" y="587273"/>
                </a:moveTo>
                <a:cubicBezTo>
                  <a:pt x="399670" y="587324"/>
                  <a:pt x="384048" y="571928"/>
                  <a:pt x="383998" y="552884"/>
                </a:cubicBezTo>
                <a:cubicBezTo>
                  <a:pt x="383998" y="552854"/>
                  <a:pt x="383998" y="552823"/>
                  <a:pt x="383998" y="552793"/>
                </a:cubicBezTo>
                <a:lnTo>
                  <a:pt x="383998" y="367917"/>
                </a:lnTo>
                <a:cubicBezTo>
                  <a:pt x="383998" y="240082"/>
                  <a:pt x="427189" y="143945"/>
                  <a:pt x="513570" y="79508"/>
                </a:cubicBezTo>
                <a:cubicBezTo>
                  <a:pt x="571693" y="35795"/>
                  <a:pt x="643235" y="9292"/>
                  <a:pt x="728198" y="0"/>
                </a:cubicBezTo>
                <a:lnTo>
                  <a:pt x="728198" y="134713"/>
                </a:lnTo>
                <a:cubicBezTo>
                  <a:pt x="631694" y="155439"/>
                  <a:pt x="583419" y="215902"/>
                  <a:pt x="583354" y="316104"/>
                </a:cubicBezTo>
                <a:lnTo>
                  <a:pt x="658414" y="316104"/>
                </a:lnTo>
                <a:cubicBezTo>
                  <a:pt x="677683" y="316054"/>
                  <a:pt x="693343" y="331491"/>
                  <a:pt x="693398" y="350585"/>
                </a:cubicBezTo>
                <a:cubicBezTo>
                  <a:pt x="693398" y="350615"/>
                  <a:pt x="693398" y="350646"/>
                  <a:pt x="693398" y="350677"/>
                </a:cubicBezTo>
                <a:lnTo>
                  <a:pt x="693398" y="552426"/>
                </a:lnTo>
                <a:cubicBezTo>
                  <a:pt x="693398" y="571469"/>
                  <a:pt x="677822" y="586907"/>
                  <a:pt x="658599" y="586907"/>
                </a:cubicBezTo>
                <a:cubicBezTo>
                  <a:pt x="658571" y="586907"/>
                  <a:pt x="658534" y="586907"/>
                  <a:pt x="658506" y="586907"/>
                </a:cubicBezTo>
                <a:close/>
                <a:moveTo>
                  <a:pt x="34892" y="587273"/>
                </a:moveTo>
                <a:cubicBezTo>
                  <a:pt x="15673" y="587324"/>
                  <a:pt x="51" y="571928"/>
                  <a:pt x="0" y="552884"/>
                </a:cubicBezTo>
                <a:cubicBezTo>
                  <a:pt x="0" y="552854"/>
                  <a:pt x="0" y="552823"/>
                  <a:pt x="0" y="552793"/>
                </a:cubicBezTo>
                <a:lnTo>
                  <a:pt x="0" y="367917"/>
                </a:lnTo>
                <a:cubicBezTo>
                  <a:pt x="0" y="240082"/>
                  <a:pt x="43191" y="143945"/>
                  <a:pt x="129573" y="79508"/>
                </a:cubicBezTo>
                <a:cubicBezTo>
                  <a:pt x="187695" y="35795"/>
                  <a:pt x="259238" y="9292"/>
                  <a:pt x="344200" y="0"/>
                </a:cubicBezTo>
                <a:lnTo>
                  <a:pt x="344200" y="134713"/>
                </a:lnTo>
                <a:cubicBezTo>
                  <a:pt x="247391" y="155439"/>
                  <a:pt x="198986" y="215902"/>
                  <a:pt x="198986" y="316104"/>
                </a:cubicBezTo>
                <a:lnTo>
                  <a:pt x="274046" y="316104"/>
                </a:lnTo>
                <a:cubicBezTo>
                  <a:pt x="293316" y="316104"/>
                  <a:pt x="308938" y="331583"/>
                  <a:pt x="308938" y="350677"/>
                </a:cubicBezTo>
                <a:lnTo>
                  <a:pt x="308938" y="552426"/>
                </a:lnTo>
                <a:cubicBezTo>
                  <a:pt x="308938" y="571469"/>
                  <a:pt x="293358" y="586907"/>
                  <a:pt x="274138" y="586907"/>
                </a:cubicBezTo>
                <a:cubicBezTo>
                  <a:pt x="274108" y="586907"/>
                  <a:pt x="274076" y="586907"/>
                  <a:pt x="274046" y="586907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68BC5-9F97-A637-CA24-35B03B63A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778" y="1706880"/>
            <a:ext cx="6596063" cy="217487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Quote slide 1,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765B2C-5060-1909-C557-ADA0DD5D9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2778" y="4191319"/>
            <a:ext cx="6596063" cy="625475"/>
          </a:xfrm>
        </p:spPr>
        <p:txBody>
          <a:bodyPr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5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Role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FFC5C-7657-95D9-3E3C-A05AC680C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9777-CA26-AFF0-62B3-9D957F6FD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8BC5-9F97-A637-CA24-35B03B63A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244600"/>
            <a:ext cx="4030266" cy="316738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/>
              <a:t>“Quote slide 1,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no </a:t>
            </a:r>
            <a:r>
              <a:rPr lang="en-GB" err="1"/>
              <a:t>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”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765B2C-5060-1909-C557-ADA0DD5D9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726306"/>
            <a:ext cx="4030266" cy="67341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5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Role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FFC5C-7657-95D9-3E3C-A05AC680C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9777-CA26-AFF0-62B3-9D957F6FD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Trucker Huss, APC | One Embarcadero Center, 12th Floor, San Francisco, California 94111  Telephone: 415-788-3111 | Facsimile: 415-421-2017 | www.truckerhuss.com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752600" cy="362943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9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Title, Body Copy,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FB629D-1461-3E6E-194F-1E2781C5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298146"/>
            <a:ext cx="4262438" cy="946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2D1E1-C16C-597A-29F4-4F0B590395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1555751"/>
            <a:ext cx="4262438" cy="923925"/>
          </a:xfrm>
        </p:spPr>
        <p:txBody>
          <a:bodyPr/>
          <a:lstStyle>
            <a:lvl1pPr marL="0" indent="0">
              <a:buNone/>
              <a:defRPr sz="1350" b="0"/>
            </a:lvl1pPr>
            <a:lvl2pPr marL="137160" indent="0">
              <a:buNone/>
              <a:defRPr sz="1200" b="0"/>
            </a:lvl2pPr>
            <a:lvl3pPr marL="274320" indent="0">
              <a:buNone/>
              <a:defRPr sz="1050" b="0"/>
            </a:lvl3pPr>
            <a:lvl4pPr marL="411480" indent="0">
              <a:buNone/>
              <a:defRPr sz="900" b="0"/>
            </a:lvl4pPr>
            <a:lvl5pPr marL="548640" indent="0">
              <a:buNone/>
              <a:defRPr sz="825" b="0"/>
            </a:lvl5pPr>
          </a:lstStyle>
          <a:p>
            <a:pPr lvl="0"/>
            <a:r>
              <a:rPr lang="en-US"/>
              <a:t>Body copy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99622-5FA2-FEEE-3C33-0A896ADDB1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50E13-06E5-F6BB-7667-EE8E9893D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05315C-F3C4-4817-6DB5-825E9E8E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</p:spTree>
    <p:extLst>
      <p:ext uri="{BB962C8B-B14F-4D97-AF65-F5344CB8AC3E}">
        <p14:creationId xmlns:p14="http://schemas.microsoft.com/office/powerpoint/2010/main" val="25634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806450"/>
            <a:ext cx="4329113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BD67761C-12AC-06B4-1032-66C47B765FE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41735" y="1555751"/>
            <a:ext cx="8060531" cy="4519613"/>
          </a:xfrm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on icon below to add a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806450"/>
            <a:ext cx="4329113" cy="292100"/>
          </a:xfrm>
        </p:spPr>
        <p:txBody>
          <a:bodyPr/>
          <a:lstStyle>
            <a:lvl1pPr marL="0" indent="0">
              <a:buNone/>
              <a:defRPr sz="1200" b="0"/>
            </a:lvl1pPr>
            <a:lvl2pPr marL="137160" indent="0">
              <a:buNone/>
              <a:defRPr sz="1050"/>
            </a:lvl2pPr>
            <a:lvl3pPr marL="274320" indent="0">
              <a:buNone/>
              <a:defRPr sz="900"/>
            </a:lvl3pPr>
            <a:lvl4pPr marL="411480" indent="0">
              <a:buNone/>
              <a:defRPr sz="825"/>
            </a:lvl4pPr>
            <a:lvl5pPr marL="548640" indent="0">
              <a:buNone/>
              <a:defRPr sz="788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0E688F9-03DF-D354-A8AF-EF5349F39C6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42888" y="1555751"/>
            <a:ext cx="8658225" cy="4519613"/>
          </a:xfrm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on icon below to add a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339181"/>
            <a:ext cx="3961210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9EC94CF-F758-4A7C-3B39-A1EFC1EA815A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936332" y="952501"/>
            <a:ext cx="3665935" cy="4968875"/>
          </a:xfrm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below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, Title,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0C9451-8976-3C96-3C4E-F9624BB3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547" y="952500"/>
            <a:ext cx="5725716" cy="2476500"/>
          </a:xfrm>
        </p:spPr>
        <p:txBody>
          <a:bodyPr anchor="b" anchorCtr="0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A8F9-F7CA-7BED-9594-D64F51EE9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8548" y="3738564"/>
            <a:ext cx="5725715" cy="936625"/>
          </a:xfrm>
        </p:spPr>
        <p:txBody>
          <a:bodyPr/>
          <a:lstStyle>
            <a:lvl1pPr marL="0" indent="0" algn="ctr">
              <a:buNone/>
              <a:defRPr/>
            </a:lvl1pPr>
            <a:lvl2pPr marL="137160" indent="0" algn="ctr">
              <a:buNone/>
              <a:defRPr/>
            </a:lvl2pPr>
            <a:lvl3pPr marL="274320" indent="0" algn="ctr">
              <a:buNone/>
              <a:defRPr/>
            </a:lvl3pPr>
            <a:lvl4pPr marL="411480" indent="0" algn="ctr">
              <a:buNone/>
              <a:defRPr/>
            </a:lvl4pPr>
            <a:lvl5pPr marL="54864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146B2-9533-23DF-7DA9-0EBFD96977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4EDA1-89C5-8341-7EDE-FCCAAA060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1, Title,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E3366F-F43E-6996-B128-0A001300FD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B6A35-8740-9D1E-A189-71BC5C74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547" y="952501"/>
            <a:ext cx="5725716" cy="1537465"/>
          </a:xfrm>
        </p:spPr>
        <p:txBody>
          <a:bodyPr anchor="b" anchorCtr="0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A8F9-F7CA-7BED-9594-D64F51EE92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8548" y="2492374"/>
            <a:ext cx="5725715" cy="311152"/>
          </a:xfrm>
        </p:spPr>
        <p:txBody>
          <a:bodyPr/>
          <a:lstStyle>
            <a:lvl1pPr marL="0" indent="0" algn="ctr">
              <a:buNone/>
              <a:defRPr/>
            </a:lvl1pPr>
            <a:lvl2pPr marL="137160" indent="0" algn="ctr">
              <a:buNone/>
              <a:defRPr/>
            </a:lvl2pPr>
            <a:lvl3pPr marL="274320" indent="0" algn="ctr">
              <a:buNone/>
              <a:defRPr/>
            </a:lvl3pPr>
            <a:lvl4pPr marL="411480" indent="0" algn="ctr">
              <a:buNone/>
              <a:defRPr/>
            </a:lvl4pPr>
            <a:lvl5pPr marL="54864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03969-9100-4398-1394-9B9B34222C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FB270-12CC-4B92-85FD-B7710644F2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85A1-2C43-8640-F232-FC541372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492232"/>
            <a:ext cx="5725716" cy="1870075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9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17AB4-9E08-0A74-D302-44EB1D55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492375"/>
            <a:ext cx="5725716" cy="1868488"/>
          </a:xfrm>
        </p:spPr>
        <p:txBody>
          <a:bodyPr wrap="square" anchor="ctr" anchorCtr="0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6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EAE-269F-9001-82E1-E63AB481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492376"/>
            <a:ext cx="5725716" cy="1868487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752600" cy="362943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4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EAE-269F-9001-82E1-E63AB481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492376"/>
            <a:ext cx="5426869" cy="1868487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5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5412D7-A614-E163-F131-6847698E7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1244601"/>
            <a:ext cx="8166497" cy="4367212"/>
          </a:xfrm>
          <a:prstGeom prst="rect">
            <a:avLst/>
          </a:prstGeom>
          <a:solidFill>
            <a:schemeClr val="tx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D99A5-A6E1-0514-02DB-84C6BD187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7" y="3114676"/>
            <a:ext cx="2062163" cy="623888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8" name="Picture 7" descr="Cisco logo">
            <a:extLst>
              <a:ext uri="{FF2B5EF4-FFF2-40B4-BE49-F238E27FC236}">
                <a16:creationId xmlns:a16="http://schemas.microsoft.com/office/drawing/2014/main" id="{56775E76-582E-6CCC-1676-4F670B0BFC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3706" y="3188777"/>
            <a:ext cx="685800" cy="4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FD99A5-A6E1-0514-02DB-84C6BD187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87" y="3114676"/>
            <a:ext cx="2062163" cy="623888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41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 descr="Cisco logo">
            <a:extLst>
              <a:ext uri="{FF2B5EF4-FFF2-40B4-BE49-F238E27FC236}">
                <a16:creationId xmlns:a16="http://schemas.microsoft.com/office/drawing/2014/main" id="{9A32CA38-C4CF-D4BC-78F1-F151F8F979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15342" y="2978332"/>
            <a:ext cx="913317" cy="640080"/>
            <a:chOff x="7202835" y="2919593"/>
            <a:chExt cx="1014444" cy="533215"/>
          </a:xfrm>
          <a:solidFill>
            <a:schemeClr val="bg1"/>
          </a:solidFill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0848F511-CD0C-4E21-1411-CA7D0F6E3A43}"/>
                </a:ext>
              </a:extLst>
            </p:cNvPr>
            <p:cNvSpPr/>
            <p:nvPr/>
          </p:nvSpPr>
          <p:spPr>
            <a:xfrm>
              <a:off x="7489875" y="3273956"/>
              <a:ext cx="44467" cy="175170"/>
            </a:xfrm>
            <a:custGeom>
              <a:avLst/>
              <a:gdLst>
                <a:gd name="connsiteX0" fmla="*/ 0 w 44467"/>
                <a:gd name="connsiteY0" fmla="*/ 0 h 175170"/>
                <a:gd name="connsiteX1" fmla="*/ 44467 w 44467"/>
                <a:gd name="connsiteY1" fmla="*/ 0 h 175170"/>
                <a:gd name="connsiteX2" fmla="*/ 44467 w 44467"/>
                <a:gd name="connsiteY2" fmla="*/ 175170 h 175170"/>
                <a:gd name="connsiteX3" fmla="*/ 0 w 44467"/>
                <a:gd name="connsiteY3" fmla="*/ 175170 h 17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67" h="175170">
                  <a:moveTo>
                    <a:pt x="0" y="0"/>
                  </a:moveTo>
                  <a:lnTo>
                    <a:pt x="44467" y="0"/>
                  </a:lnTo>
                  <a:lnTo>
                    <a:pt x="44467" y="175170"/>
                  </a:lnTo>
                  <a:lnTo>
                    <a:pt x="0" y="175170"/>
                  </a:lnTo>
                  <a:close/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CE7BD058-D0FF-047D-F5E7-7A0A610E086D}"/>
                </a:ext>
              </a:extLst>
            </p:cNvPr>
            <p:cNvSpPr/>
            <p:nvPr/>
          </p:nvSpPr>
          <p:spPr>
            <a:xfrm>
              <a:off x="7758493" y="3270889"/>
              <a:ext cx="134399" cy="181394"/>
            </a:xfrm>
            <a:custGeom>
              <a:avLst/>
              <a:gdLst>
                <a:gd name="connsiteX0" fmla="*/ 0 w 134399"/>
                <a:gd name="connsiteY0" fmla="*/ 90652 h 181394"/>
                <a:gd name="connsiteX1" fmla="*/ 93835 w 134399"/>
                <a:gd name="connsiteY1" fmla="*/ 181394 h 181394"/>
                <a:gd name="connsiteX2" fmla="*/ 134400 w 134399"/>
                <a:gd name="connsiteY2" fmla="*/ 175170 h 181394"/>
                <a:gd name="connsiteX3" fmla="*/ 134400 w 134399"/>
                <a:gd name="connsiteY3" fmla="*/ 128176 h 181394"/>
                <a:gd name="connsiteX4" fmla="*/ 97011 w 134399"/>
                <a:gd name="connsiteY4" fmla="*/ 137196 h 181394"/>
                <a:gd name="connsiteX5" fmla="*/ 50003 w 134399"/>
                <a:gd name="connsiteY5" fmla="*/ 90472 h 181394"/>
                <a:gd name="connsiteX6" fmla="*/ 97011 w 134399"/>
                <a:gd name="connsiteY6" fmla="*/ 43747 h 181394"/>
                <a:gd name="connsiteX7" fmla="*/ 134400 w 134399"/>
                <a:gd name="connsiteY7" fmla="*/ 52768 h 181394"/>
                <a:gd name="connsiteX8" fmla="*/ 134400 w 134399"/>
                <a:gd name="connsiteY8" fmla="*/ 6314 h 181394"/>
                <a:gd name="connsiteX9" fmla="*/ 93835 w 134399"/>
                <a:gd name="connsiteY9" fmla="*/ 0 h 181394"/>
                <a:gd name="connsiteX10" fmla="*/ 0 w 134399"/>
                <a:gd name="connsiteY10" fmla="*/ 90652 h 1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99" h="181394">
                  <a:moveTo>
                    <a:pt x="0" y="90652"/>
                  </a:moveTo>
                  <a:cubicBezTo>
                    <a:pt x="0" y="147118"/>
                    <a:pt x="43832" y="181394"/>
                    <a:pt x="93835" y="181394"/>
                  </a:cubicBezTo>
                  <a:cubicBezTo>
                    <a:pt x="107583" y="181261"/>
                    <a:pt x="121250" y="179165"/>
                    <a:pt x="134400" y="175170"/>
                  </a:cubicBezTo>
                  <a:lnTo>
                    <a:pt x="134400" y="128176"/>
                  </a:lnTo>
                  <a:cubicBezTo>
                    <a:pt x="122893" y="134240"/>
                    <a:pt x="110034" y="137341"/>
                    <a:pt x="97011" y="137196"/>
                  </a:cubicBezTo>
                  <a:cubicBezTo>
                    <a:pt x="71048" y="137196"/>
                    <a:pt x="50003" y="116276"/>
                    <a:pt x="50003" y="90472"/>
                  </a:cubicBezTo>
                  <a:cubicBezTo>
                    <a:pt x="50003" y="64667"/>
                    <a:pt x="71048" y="43747"/>
                    <a:pt x="97011" y="43747"/>
                  </a:cubicBezTo>
                  <a:cubicBezTo>
                    <a:pt x="110034" y="43598"/>
                    <a:pt x="122893" y="46700"/>
                    <a:pt x="134400" y="52768"/>
                  </a:cubicBezTo>
                  <a:lnTo>
                    <a:pt x="134400" y="6314"/>
                  </a:lnTo>
                  <a:cubicBezTo>
                    <a:pt x="121287" y="2146"/>
                    <a:pt x="107602" y="15"/>
                    <a:pt x="93835" y="0"/>
                  </a:cubicBezTo>
                  <a:cubicBezTo>
                    <a:pt x="39385" y="0"/>
                    <a:pt x="0" y="38335"/>
                    <a:pt x="0" y="9065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83623A44-0F0F-1370-66F6-0846CAF90985}"/>
                </a:ext>
              </a:extLst>
            </p:cNvPr>
            <p:cNvSpPr/>
            <p:nvPr/>
          </p:nvSpPr>
          <p:spPr>
            <a:xfrm>
              <a:off x="7294401" y="3270889"/>
              <a:ext cx="134581" cy="181394"/>
            </a:xfrm>
            <a:custGeom>
              <a:avLst/>
              <a:gdLst>
                <a:gd name="connsiteX0" fmla="*/ 0 w 134581"/>
                <a:gd name="connsiteY0" fmla="*/ 90652 h 181394"/>
                <a:gd name="connsiteX1" fmla="*/ 93926 w 134581"/>
                <a:gd name="connsiteY1" fmla="*/ 181394 h 181394"/>
                <a:gd name="connsiteX2" fmla="*/ 134581 w 134581"/>
                <a:gd name="connsiteY2" fmla="*/ 175170 h 181394"/>
                <a:gd name="connsiteX3" fmla="*/ 134581 w 134581"/>
                <a:gd name="connsiteY3" fmla="*/ 128176 h 181394"/>
                <a:gd name="connsiteX4" fmla="*/ 97193 w 134581"/>
                <a:gd name="connsiteY4" fmla="*/ 137196 h 181394"/>
                <a:gd name="connsiteX5" fmla="*/ 50184 w 134581"/>
                <a:gd name="connsiteY5" fmla="*/ 90472 h 181394"/>
                <a:gd name="connsiteX6" fmla="*/ 97193 w 134581"/>
                <a:gd name="connsiteY6" fmla="*/ 43747 h 181394"/>
                <a:gd name="connsiteX7" fmla="*/ 134581 w 134581"/>
                <a:gd name="connsiteY7" fmla="*/ 52768 h 181394"/>
                <a:gd name="connsiteX8" fmla="*/ 134581 w 134581"/>
                <a:gd name="connsiteY8" fmla="*/ 6314 h 181394"/>
                <a:gd name="connsiteX9" fmla="*/ 93926 w 134581"/>
                <a:gd name="connsiteY9" fmla="*/ 0 h 181394"/>
                <a:gd name="connsiteX10" fmla="*/ 181 w 134581"/>
                <a:gd name="connsiteY10" fmla="*/ 90652 h 1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81" h="181394">
                  <a:moveTo>
                    <a:pt x="0" y="90652"/>
                  </a:moveTo>
                  <a:cubicBezTo>
                    <a:pt x="0" y="147118"/>
                    <a:pt x="43832" y="181394"/>
                    <a:pt x="93926" y="181394"/>
                  </a:cubicBezTo>
                  <a:cubicBezTo>
                    <a:pt x="107708" y="181268"/>
                    <a:pt x="121400" y="179172"/>
                    <a:pt x="134581" y="175170"/>
                  </a:cubicBezTo>
                  <a:lnTo>
                    <a:pt x="134581" y="128176"/>
                  </a:lnTo>
                  <a:cubicBezTo>
                    <a:pt x="123065" y="134222"/>
                    <a:pt x="110216" y="137322"/>
                    <a:pt x="97193" y="137196"/>
                  </a:cubicBezTo>
                  <a:cubicBezTo>
                    <a:pt x="71231" y="137196"/>
                    <a:pt x="50184" y="116276"/>
                    <a:pt x="50184" y="90472"/>
                  </a:cubicBezTo>
                  <a:cubicBezTo>
                    <a:pt x="50184" y="64667"/>
                    <a:pt x="71231" y="43747"/>
                    <a:pt x="97193" y="43747"/>
                  </a:cubicBezTo>
                  <a:cubicBezTo>
                    <a:pt x="110217" y="43613"/>
                    <a:pt x="123068" y="46714"/>
                    <a:pt x="134581" y="52768"/>
                  </a:cubicBezTo>
                  <a:lnTo>
                    <a:pt x="134581" y="6314"/>
                  </a:lnTo>
                  <a:cubicBezTo>
                    <a:pt x="121434" y="2159"/>
                    <a:pt x="107722" y="30"/>
                    <a:pt x="93926" y="0"/>
                  </a:cubicBezTo>
                  <a:cubicBezTo>
                    <a:pt x="39476" y="0"/>
                    <a:pt x="181" y="38335"/>
                    <a:pt x="181" y="9065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8ABAB402-379C-A6D8-AF39-B22717AC8652}"/>
                </a:ext>
              </a:extLst>
            </p:cNvPr>
            <p:cNvSpPr/>
            <p:nvPr/>
          </p:nvSpPr>
          <p:spPr>
            <a:xfrm>
              <a:off x="7943079" y="3270861"/>
              <a:ext cx="182591" cy="181947"/>
            </a:xfrm>
            <a:custGeom>
              <a:avLst/>
              <a:gdLst>
                <a:gd name="connsiteX0" fmla="*/ 89568 w 182591"/>
                <a:gd name="connsiteY0" fmla="*/ 137224 h 181947"/>
                <a:gd name="connsiteX1" fmla="*/ 42832 w 182591"/>
                <a:gd name="connsiteY1" fmla="*/ 91494 h 181947"/>
                <a:gd name="connsiteX2" fmla="*/ 88842 w 182591"/>
                <a:gd name="connsiteY2" fmla="*/ 45041 h 181947"/>
                <a:gd name="connsiteX3" fmla="*/ 135578 w 182591"/>
                <a:gd name="connsiteY3" fmla="*/ 90772 h 181947"/>
                <a:gd name="connsiteX4" fmla="*/ 135578 w 182591"/>
                <a:gd name="connsiteY4" fmla="*/ 91131 h 181947"/>
                <a:gd name="connsiteX5" fmla="*/ 91220 w 182591"/>
                <a:gd name="connsiteY5" fmla="*/ 137218 h 181947"/>
                <a:gd name="connsiteX6" fmla="*/ 89568 w 182591"/>
                <a:gd name="connsiteY6" fmla="*/ 137224 h 181947"/>
                <a:gd name="connsiteX7" fmla="*/ 89568 w 182591"/>
                <a:gd name="connsiteY7" fmla="*/ 479 h 181947"/>
                <a:gd name="connsiteX8" fmla="*/ 17 w 182591"/>
                <a:gd name="connsiteY8" fmla="*/ 92919 h 181947"/>
                <a:gd name="connsiteX9" fmla="*/ 93017 w 182591"/>
                <a:gd name="connsiteY9" fmla="*/ 181931 h 181947"/>
                <a:gd name="connsiteX10" fmla="*/ 182586 w 182591"/>
                <a:gd name="connsiteY10" fmla="*/ 91131 h 181947"/>
                <a:gd name="connsiteX11" fmla="*/ 92781 w 182591"/>
                <a:gd name="connsiteY11" fmla="*/ 5 h 181947"/>
                <a:gd name="connsiteX12" fmla="*/ 89568 w 182591"/>
                <a:gd name="connsiteY12" fmla="*/ 28 h 18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91" h="181947">
                  <a:moveTo>
                    <a:pt x="89568" y="137224"/>
                  </a:moveTo>
                  <a:cubicBezTo>
                    <a:pt x="63959" y="137423"/>
                    <a:pt x="43032" y="116949"/>
                    <a:pt x="42832" y="91494"/>
                  </a:cubicBezTo>
                  <a:cubicBezTo>
                    <a:pt x="42633" y="66038"/>
                    <a:pt x="63233" y="45241"/>
                    <a:pt x="88842" y="45041"/>
                  </a:cubicBezTo>
                  <a:cubicBezTo>
                    <a:pt x="114452" y="44842"/>
                    <a:pt x="135378" y="65317"/>
                    <a:pt x="135578" y="90772"/>
                  </a:cubicBezTo>
                  <a:cubicBezTo>
                    <a:pt x="135578" y="90891"/>
                    <a:pt x="135578" y="91011"/>
                    <a:pt x="135578" y="91131"/>
                  </a:cubicBezTo>
                  <a:cubicBezTo>
                    <a:pt x="136132" y="116033"/>
                    <a:pt x="116267" y="136667"/>
                    <a:pt x="91220" y="137218"/>
                  </a:cubicBezTo>
                  <a:cubicBezTo>
                    <a:pt x="90666" y="137229"/>
                    <a:pt x="90122" y="137232"/>
                    <a:pt x="89568" y="137224"/>
                  </a:cubicBezTo>
                  <a:moveTo>
                    <a:pt x="89568" y="479"/>
                  </a:moveTo>
                  <a:cubicBezTo>
                    <a:pt x="39157" y="1425"/>
                    <a:pt x="-936" y="42812"/>
                    <a:pt x="17" y="92919"/>
                  </a:cubicBezTo>
                  <a:cubicBezTo>
                    <a:pt x="969" y="143026"/>
                    <a:pt x="42605" y="182877"/>
                    <a:pt x="93017" y="181931"/>
                  </a:cubicBezTo>
                  <a:cubicBezTo>
                    <a:pt x="142784" y="180997"/>
                    <a:pt x="182623" y="140607"/>
                    <a:pt x="182586" y="91131"/>
                  </a:cubicBezTo>
                  <a:cubicBezTo>
                    <a:pt x="183104" y="41317"/>
                    <a:pt x="142893" y="519"/>
                    <a:pt x="92781" y="5"/>
                  </a:cubicBezTo>
                  <a:cubicBezTo>
                    <a:pt x="91710" y="-6"/>
                    <a:pt x="90639" y="1"/>
                    <a:pt x="89568" y="28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A0F49F63-D861-23D0-7A32-6898EA38AA9E}"/>
                </a:ext>
              </a:extLst>
            </p:cNvPr>
            <p:cNvSpPr/>
            <p:nvPr/>
          </p:nvSpPr>
          <p:spPr>
            <a:xfrm>
              <a:off x="7593692" y="3270799"/>
              <a:ext cx="121059" cy="181484"/>
            </a:xfrm>
            <a:custGeom>
              <a:avLst/>
              <a:gdLst>
                <a:gd name="connsiteX0" fmla="*/ 79678 w 121059"/>
                <a:gd name="connsiteY0" fmla="*/ 72612 h 181484"/>
                <a:gd name="connsiteX1" fmla="*/ 67427 w 121059"/>
                <a:gd name="connsiteY1" fmla="*/ 68733 h 181484"/>
                <a:gd name="connsiteX2" fmla="*/ 47099 w 121059"/>
                <a:gd name="connsiteY2" fmla="*/ 52046 h 181484"/>
                <a:gd name="connsiteX3" fmla="*/ 74324 w 121059"/>
                <a:gd name="connsiteY3" fmla="*/ 37614 h 181484"/>
                <a:gd name="connsiteX4" fmla="*/ 109081 w 121059"/>
                <a:gd name="connsiteY4" fmla="*/ 43026 h 181484"/>
                <a:gd name="connsiteX5" fmla="*/ 109081 w 121059"/>
                <a:gd name="connsiteY5" fmla="*/ 5592 h 181484"/>
                <a:gd name="connsiteX6" fmla="*/ 65703 w 121059"/>
                <a:gd name="connsiteY6" fmla="*/ 0 h 181484"/>
                <a:gd name="connsiteX7" fmla="*/ 0 w 121059"/>
                <a:gd name="connsiteY7" fmla="*/ 54752 h 181484"/>
                <a:gd name="connsiteX8" fmla="*/ 45375 w 121059"/>
                <a:gd name="connsiteY8" fmla="*/ 105986 h 181484"/>
                <a:gd name="connsiteX9" fmla="*/ 54994 w 121059"/>
                <a:gd name="connsiteY9" fmla="*/ 109143 h 181484"/>
                <a:gd name="connsiteX10" fmla="*/ 74778 w 121059"/>
                <a:gd name="connsiteY10" fmla="*/ 126462 h 181484"/>
                <a:gd name="connsiteX11" fmla="*/ 42471 w 121059"/>
                <a:gd name="connsiteY11" fmla="*/ 142878 h 181484"/>
                <a:gd name="connsiteX12" fmla="*/ 454 w 121059"/>
                <a:gd name="connsiteY12" fmla="*/ 136384 h 181484"/>
                <a:gd name="connsiteX13" fmla="*/ 454 w 121059"/>
                <a:gd name="connsiteY13" fmla="*/ 176704 h 181484"/>
                <a:gd name="connsiteX14" fmla="*/ 48460 w 121059"/>
                <a:gd name="connsiteY14" fmla="*/ 181484 h 181484"/>
                <a:gd name="connsiteX15" fmla="*/ 121060 w 121059"/>
                <a:gd name="connsiteY15" fmla="*/ 122673 h 181484"/>
                <a:gd name="connsiteX16" fmla="*/ 79043 w 121059"/>
                <a:gd name="connsiteY16" fmla="*/ 72612 h 18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059" h="181484">
                  <a:moveTo>
                    <a:pt x="79678" y="72612"/>
                  </a:moveTo>
                  <a:lnTo>
                    <a:pt x="67427" y="68733"/>
                  </a:lnTo>
                  <a:cubicBezTo>
                    <a:pt x="60167" y="66388"/>
                    <a:pt x="47099" y="62690"/>
                    <a:pt x="47099" y="52046"/>
                  </a:cubicBezTo>
                  <a:cubicBezTo>
                    <a:pt x="47099" y="43567"/>
                    <a:pt x="56718" y="37614"/>
                    <a:pt x="74324" y="37614"/>
                  </a:cubicBezTo>
                  <a:cubicBezTo>
                    <a:pt x="86085" y="38079"/>
                    <a:pt x="97746" y="39896"/>
                    <a:pt x="109081" y="43026"/>
                  </a:cubicBezTo>
                  <a:lnTo>
                    <a:pt x="109081" y="5592"/>
                  </a:lnTo>
                  <a:cubicBezTo>
                    <a:pt x="94888" y="2071"/>
                    <a:pt x="80331" y="194"/>
                    <a:pt x="65703" y="0"/>
                  </a:cubicBezTo>
                  <a:cubicBezTo>
                    <a:pt x="24684" y="0"/>
                    <a:pt x="0" y="22009"/>
                    <a:pt x="0" y="54752"/>
                  </a:cubicBezTo>
                  <a:cubicBezTo>
                    <a:pt x="0" y="83797"/>
                    <a:pt x="20691" y="98229"/>
                    <a:pt x="45375" y="105986"/>
                  </a:cubicBezTo>
                  <a:cubicBezTo>
                    <a:pt x="48188" y="106888"/>
                    <a:pt x="52272" y="108151"/>
                    <a:pt x="54994" y="109143"/>
                  </a:cubicBezTo>
                  <a:cubicBezTo>
                    <a:pt x="65975" y="112571"/>
                    <a:pt x="74778" y="117622"/>
                    <a:pt x="74778" y="126462"/>
                  </a:cubicBezTo>
                  <a:cubicBezTo>
                    <a:pt x="74778" y="135301"/>
                    <a:pt x="64614" y="142878"/>
                    <a:pt x="42471" y="142878"/>
                  </a:cubicBezTo>
                  <a:cubicBezTo>
                    <a:pt x="28250" y="142457"/>
                    <a:pt x="14130" y="140275"/>
                    <a:pt x="454" y="136384"/>
                  </a:cubicBezTo>
                  <a:lnTo>
                    <a:pt x="454" y="176704"/>
                  </a:lnTo>
                  <a:cubicBezTo>
                    <a:pt x="16281" y="179724"/>
                    <a:pt x="32343" y="181324"/>
                    <a:pt x="48460" y="181484"/>
                  </a:cubicBezTo>
                  <a:cubicBezTo>
                    <a:pt x="82491" y="181484"/>
                    <a:pt x="121060" y="166691"/>
                    <a:pt x="121060" y="122673"/>
                  </a:cubicBezTo>
                  <a:cubicBezTo>
                    <a:pt x="121060" y="101296"/>
                    <a:pt x="107901" y="81632"/>
                    <a:pt x="79043" y="7261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62CA1BBC-594E-0B3B-ACB5-5180E647EB68}"/>
                </a:ext>
              </a:extLst>
            </p:cNvPr>
            <p:cNvSpPr/>
            <p:nvPr/>
          </p:nvSpPr>
          <p:spPr>
            <a:xfrm>
              <a:off x="7202835" y="3063878"/>
              <a:ext cx="44194" cy="88432"/>
            </a:xfrm>
            <a:custGeom>
              <a:avLst/>
              <a:gdLst>
                <a:gd name="connsiteX0" fmla="*/ 22143 w 44194"/>
                <a:gd name="connsiteY0" fmla="*/ 0 h 88432"/>
                <a:gd name="connsiteX1" fmla="*/ 0 w 44194"/>
                <a:gd name="connsiteY1" fmla="*/ 21919 h 88432"/>
                <a:gd name="connsiteX2" fmla="*/ 0 w 44194"/>
                <a:gd name="connsiteY2" fmla="*/ 67831 h 88432"/>
                <a:gd name="connsiteX3" fmla="*/ 23514 w 44194"/>
                <a:gd name="connsiteY3" fmla="*/ 88387 h 88432"/>
                <a:gd name="connsiteX4" fmla="*/ 44195 w 44194"/>
                <a:gd name="connsiteY4" fmla="*/ 67831 h 88432"/>
                <a:gd name="connsiteX5" fmla="*/ 44195 w 44194"/>
                <a:gd name="connsiteY5" fmla="*/ 21919 h 88432"/>
                <a:gd name="connsiteX6" fmla="*/ 22143 w 44194"/>
                <a:gd name="connsiteY6" fmla="*/ 0 h 8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4" h="88432">
                  <a:moveTo>
                    <a:pt x="22143" y="0"/>
                  </a:moveTo>
                  <a:cubicBezTo>
                    <a:pt x="9949" y="0"/>
                    <a:pt x="50" y="9799"/>
                    <a:pt x="0" y="21919"/>
                  </a:cubicBezTo>
                  <a:lnTo>
                    <a:pt x="0" y="67831"/>
                  </a:lnTo>
                  <a:cubicBezTo>
                    <a:pt x="782" y="79961"/>
                    <a:pt x="11310" y="89165"/>
                    <a:pt x="23514" y="88387"/>
                  </a:cubicBezTo>
                  <a:cubicBezTo>
                    <a:pt x="34627" y="87679"/>
                    <a:pt x="43483" y="78877"/>
                    <a:pt x="44195" y="67831"/>
                  </a:cubicBezTo>
                  <a:lnTo>
                    <a:pt x="44195" y="21919"/>
                  </a:lnTo>
                  <a:cubicBezTo>
                    <a:pt x="44195" y="9813"/>
                    <a:pt x="34321" y="0"/>
                    <a:pt x="22143" y="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51B57147-07A3-179D-3B44-669E31BA0779}"/>
                </a:ext>
              </a:extLst>
            </p:cNvPr>
            <p:cNvSpPr/>
            <p:nvPr/>
          </p:nvSpPr>
          <p:spPr>
            <a:xfrm>
              <a:off x="7324348" y="3003533"/>
              <a:ext cx="44104" cy="150094"/>
            </a:xfrm>
            <a:custGeom>
              <a:avLst/>
              <a:gdLst>
                <a:gd name="connsiteX0" fmla="*/ 22052 w 44104"/>
                <a:gd name="connsiteY0" fmla="*/ 150094 h 150094"/>
                <a:gd name="connsiteX1" fmla="*/ 44104 w 44104"/>
                <a:gd name="connsiteY1" fmla="*/ 128176 h 150094"/>
                <a:gd name="connsiteX2" fmla="*/ 44104 w 44104"/>
                <a:gd name="connsiteY2" fmla="*/ 21919 h 150094"/>
                <a:gd name="connsiteX3" fmla="*/ 22052 w 44104"/>
                <a:gd name="connsiteY3" fmla="*/ 0 h 150094"/>
                <a:gd name="connsiteX4" fmla="*/ 0 w 44104"/>
                <a:gd name="connsiteY4" fmla="*/ 21919 h 150094"/>
                <a:gd name="connsiteX5" fmla="*/ 0 w 44104"/>
                <a:gd name="connsiteY5" fmla="*/ 128176 h 150094"/>
                <a:gd name="connsiteX6" fmla="*/ 22052 w 44104"/>
                <a:gd name="connsiteY6" fmla="*/ 150094 h 1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4" h="150094">
                  <a:moveTo>
                    <a:pt x="22052" y="150094"/>
                  </a:moveTo>
                  <a:cubicBezTo>
                    <a:pt x="34231" y="150094"/>
                    <a:pt x="44104" y="140281"/>
                    <a:pt x="44104" y="128176"/>
                  </a:cubicBezTo>
                  <a:lnTo>
                    <a:pt x="44104" y="21919"/>
                  </a:lnTo>
                  <a:cubicBezTo>
                    <a:pt x="44104" y="9813"/>
                    <a:pt x="34231" y="0"/>
                    <a:pt x="22052" y="0"/>
                  </a:cubicBezTo>
                  <a:cubicBezTo>
                    <a:pt x="9873" y="0"/>
                    <a:pt x="0" y="9813"/>
                    <a:pt x="0" y="21919"/>
                  </a:cubicBezTo>
                  <a:lnTo>
                    <a:pt x="0" y="128176"/>
                  </a:lnTo>
                  <a:cubicBezTo>
                    <a:pt x="0" y="140281"/>
                    <a:pt x="9873" y="150094"/>
                    <a:pt x="22052" y="150094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D2F4977B-6C3A-1749-28D3-74067758D800}"/>
                </a:ext>
              </a:extLst>
            </p:cNvPr>
            <p:cNvSpPr/>
            <p:nvPr/>
          </p:nvSpPr>
          <p:spPr>
            <a:xfrm>
              <a:off x="7445589" y="2921000"/>
              <a:ext cx="44104" cy="276375"/>
            </a:xfrm>
            <a:custGeom>
              <a:avLst/>
              <a:gdLst>
                <a:gd name="connsiteX0" fmla="*/ 22052 w 44104"/>
                <a:gd name="connsiteY0" fmla="*/ 0 h 276375"/>
                <a:gd name="connsiteX1" fmla="*/ 0 w 44104"/>
                <a:gd name="connsiteY1" fmla="*/ 21919 h 276375"/>
                <a:gd name="connsiteX2" fmla="*/ 0 w 44104"/>
                <a:gd name="connsiteY2" fmla="*/ 254457 h 276375"/>
                <a:gd name="connsiteX3" fmla="*/ 22052 w 44104"/>
                <a:gd name="connsiteY3" fmla="*/ 276376 h 276375"/>
                <a:gd name="connsiteX4" fmla="*/ 44104 w 44104"/>
                <a:gd name="connsiteY4" fmla="*/ 254457 h 276375"/>
                <a:gd name="connsiteX5" fmla="*/ 44104 w 44104"/>
                <a:gd name="connsiteY5" fmla="*/ 21919 h 276375"/>
                <a:gd name="connsiteX6" fmla="*/ 22052 w 44104"/>
                <a:gd name="connsiteY6" fmla="*/ 0 h 2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4" h="276375">
                  <a:moveTo>
                    <a:pt x="22052" y="0"/>
                  </a:moveTo>
                  <a:cubicBezTo>
                    <a:pt x="9873" y="0"/>
                    <a:pt x="0" y="9813"/>
                    <a:pt x="0" y="21919"/>
                  </a:cubicBezTo>
                  <a:lnTo>
                    <a:pt x="0" y="254457"/>
                  </a:lnTo>
                  <a:cubicBezTo>
                    <a:pt x="0" y="266563"/>
                    <a:pt x="9873" y="276376"/>
                    <a:pt x="22052" y="276376"/>
                  </a:cubicBezTo>
                  <a:cubicBezTo>
                    <a:pt x="34231" y="276376"/>
                    <a:pt x="44104" y="266563"/>
                    <a:pt x="44104" y="254457"/>
                  </a:cubicBezTo>
                  <a:lnTo>
                    <a:pt x="44104" y="21919"/>
                  </a:lnTo>
                  <a:cubicBezTo>
                    <a:pt x="44104" y="9813"/>
                    <a:pt x="34231" y="0"/>
                    <a:pt x="22052" y="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7539BE40-6861-0AFB-E72A-25B2630122C7}"/>
                </a:ext>
              </a:extLst>
            </p:cNvPr>
            <p:cNvSpPr/>
            <p:nvPr/>
          </p:nvSpPr>
          <p:spPr>
            <a:xfrm>
              <a:off x="7566921" y="3003533"/>
              <a:ext cx="44104" cy="150094"/>
            </a:xfrm>
            <a:custGeom>
              <a:avLst/>
              <a:gdLst>
                <a:gd name="connsiteX0" fmla="*/ 44104 w 44104"/>
                <a:gd name="connsiteY0" fmla="*/ 128176 h 150094"/>
                <a:gd name="connsiteX1" fmla="*/ 44104 w 44104"/>
                <a:gd name="connsiteY1" fmla="*/ 21919 h 150094"/>
                <a:gd name="connsiteX2" fmla="*/ 22052 w 44104"/>
                <a:gd name="connsiteY2" fmla="*/ 0 h 150094"/>
                <a:gd name="connsiteX3" fmla="*/ 0 w 44104"/>
                <a:gd name="connsiteY3" fmla="*/ 21919 h 150094"/>
                <a:gd name="connsiteX4" fmla="*/ 0 w 44104"/>
                <a:gd name="connsiteY4" fmla="*/ 128176 h 150094"/>
                <a:gd name="connsiteX5" fmla="*/ 22052 w 44104"/>
                <a:gd name="connsiteY5" fmla="*/ 150094 h 150094"/>
                <a:gd name="connsiteX6" fmla="*/ 44104 w 44104"/>
                <a:gd name="connsiteY6" fmla="*/ 128176 h 1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4" h="150094">
                  <a:moveTo>
                    <a:pt x="44104" y="128176"/>
                  </a:moveTo>
                  <a:lnTo>
                    <a:pt x="44104" y="21919"/>
                  </a:lnTo>
                  <a:cubicBezTo>
                    <a:pt x="44104" y="9813"/>
                    <a:pt x="34231" y="0"/>
                    <a:pt x="22052" y="0"/>
                  </a:cubicBezTo>
                  <a:cubicBezTo>
                    <a:pt x="9874" y="0"/>
                    <a:pt x="0" y="9813"/>
                    <a:pt x="0" y="21919"/>
                  </a:cubicBezTo>
                  <a:lnTo>
                    <a:pt x="0" y="128176"/>
                  </a:lnTo>
                  <a:cubicBezTo>
                    <a:pt x="0" y="140281"/>
                    <a:pt x="9874" y="150094"/>
                    <a:pt x="22052" y="150094"/>
                  </a:cubicBezTo>
                  <a:cubicBezTo>
                    <a:pt x="34231" y="150094"/>
                    <a:pt x="44104" y="140281"/>
                    <a:pt x="44104" y="128176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8726BE87-6F3D-1887-CD70-E89DF7FE7BFC}"/>
                </a:ext>
              </a:extLst>
            </p:cNvPr>
            <p:cNvSpPr/>
            <p:nvPr/>
          </p:nvSpPr>
          <p:spPr>
            <a:xfrm>
              <a:off x="7687800" y="3063876"/>
              <a:ext cx="44104" cy="89751"/>
            </a:xfrm>
            <a:custGeom>
              <a:avLst/>
              <a:gdLst>
                <a:gd name="connsiteX0" fmla="*/ 22415 w 44104"/>
                <a:gd name="connsiteY0" fmla="*/ 2 h 89751"/>
                <a:gd name="connsiteX1" fmla="*/ 0 w 44104"/>
                <a:gd name="connsiteY1" fmla="*/ 21738 h 89751"/>
                <a:gd name="connsiteX2" fmla="*/ 0 w 44104"/>
                <a:gd name="connsiteY2" fmla="*/ 21921 h 89751"/>
                <a:gd name="connsiteX3" fmla="*/ 0 w 44104"/>
                <a:gd name="connsiteY3" fmla="*/ 67833 h 89751"/>
                <a:gd name="connsiteX4" fmla="*/ 22052 w 44104"/>
                <a:gd name="connsiteY4" fmla="*/ 89752 h 89751"/>
                <a:gd name="connsiteX5" fmla="*/ 44104 w 44104"/>
                <a:gd name="connsiteY5" fmla="*/ 67833 h 89751"/>
                <a:gd name="connsiteX6" fmla="*/ 44104 w 44104"/>
                <a:gd name="connsiteY6" fmla="*/ 21921 h 89751"/>
                <a:gd name="connsiteX7" fmla="*/ 22143 w 44104"/>
                <a:gd name="connsiteY7" fmla="*/ 2 h 8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04" h="89751">
                  <a:moveTo>
                    <a:pt x="22415" y="2"/>
                  </a:moveTo>
                  <a:cubicBezTo>
                    <a:pt x="10191" y="-148"/>
                    <a:pt x="154" y="9584"/>
                    <a:pt x="0" y="21738"/>
                  </a:cubicBezTo>
                  <a:cubicBezTo>
                    <a:pt x="0" y="21799"/>
                    <a:pt x="0" y="21860"/>
                    <a:pt x="0" y="21921"/>
                  </a:cubicBezTo>
                  <a:lnTo>
                    <a:pt x="0" y="67833"/>
                  </a:lnTo>
                  <a:cubicBezTo>
                    <a:pt x="0" y="79939"/>
                    <a:pt x="9874" y="89752"/>
                    <a:pt x="22052" y="89752"/>
                  </a:cubicBezTo>
                  <a:cubicBezTo>
                    <a:pt x="34231" y="89752"/>
                    <a:pt x="44104" y="79939"/>
                    <a:pt x="44104" y="67833"/>
                  </a:cubicBezTo>
                  <a:lnTo>
                    <a:pt x="44104" y="21921"/>
                  </a:lnTo>
                  <a:cubicBezTo>
                    <a:pt x="44104" y="9850"/>
                    <a:pt x="34285" y="51"/>
                    <a:pt x="22143" y="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EB3564BA-B2F9-645B-AD4D-30EC3199A221}"/>
                </a:ext>
              </a:extLst>
            </p:cNvPr>
            <p:cNvSpPr/>
            <p:nvPr/>
          </p:nvSpPr>
          <p:spPr>
            <a:xfrm>
              <a:off x="7809447" y="3002127"/>
              <a:ext cx="44107" cy="151500"/>
            </a:xfrm>
            <a:custGeom>
              <a:avLst/>
              <a:gdLst>
                <a:gd name="connsiteX0" fmla="*/ 22009 w 44107"/>
                <a:gd name="connsiteY0" fmla="*/ 151500 h 151500"/>
                <a:gd name="connsiteX1" fmla="*/ 44061 w 44107"/>
                <a:gd name="connsiteY1" fmla="*/ 129582 h 151500"/>
                <a:gd name="connsiteX2" fmla="*/ 44061 w 44107"/>
                <a:gd name="connsiteY2" fmla="*/ 23325 h 151500"/>
                <a:gd name="connsiteX3" fmla="*/ 23470 w 44107"/>
                <a:gd name="connsiteY3" fmla="*/ 46 h 151500"/>
                <a:gd name="connsiteX4" fmla="*/ 48 w 44107"/>
                <a:gd name="connsiteY4" fmla="*/ 20514 h 151500"/>
                <a:gd name="connsiteX5" fmla="*/ 48 w 44107"/>
                <a:gd name="connsiteY5" fmla="*/ 23325 h 151500"/>
                <a:gd name="connsiteX6" fmla="*/ 48 w 44107"/>
                <a:gd name="connsiteY6" fmla="*/ 129582 h 151500"/>
                <a:gd name="connsiteX7" fmla="*/ 21918 w 44107"/>
                <a:gd name="connsiteY7" fmla="*/ 151500 h 151500"/>
                <a:gd name="connsiteX8" fmla="*/ 22009 w 44107"/>
                <a:gd name="connsiteY8" fmla="*/ 151500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07" h="151500">
                  <a:moveTo>
                    <a:pt x="22009" y="151500"/>
                  </a:moveTo>
                  <a:cubicBezTo>
                    <a:pt x="34188" y="151500"/>
                    <a:pt x="44061" y="141688"/>
                    <a:pt x="44061" y="129582"/>
                  </a:cubicBezTo>
                  <a:lnTo>
                    <a:pt x="44061" y="23325"/>
                  </a:lnTo>
                  <a:cubicBezTo>
                    <a:pt x="44841" y="11244"/>
                    <a:pt x="35621" y="822"/>
                    <a:pt x="23470" y="46"/>
                  </a:cubicBezTo>
                  <a:cubicBezTo>
                    <a:pt x="11319" y="-730"/>
                    <a:pt x="828" y="8434"/>
                    <a:pt x="48" y="20514"/>
                  </a:cubicBezTo>
                  <a:cubicBezTo>
                    <a:pt x="-16" y="21451"/>
                    <a:pt x="-16" y="22389"/>
                    <a:pt x="48" y="23325"/>
                  </a:cubicBezTo>
                  <a:lnTo>
                    <a:pt x="48" y="129582"/>
                  </a:lnTo>
                  <a:cubicBezTo>
                    <a:pt x="-7" y="141637"/>
                    <a:pt x="9785" y="151451"/>
                    <a:pt x="21918" y="151500"/>
                  </a:cubicBezTo>
                  <a:cubicBezTo>
                    <a:pt x="21945" y="151500"/>
                    <a:pt x="21982" y="151500"/>
                    <a:pt x="22009" y="15150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0B4EEF7D-1D1F-7611-2AD6-3168E2EE165C}"/>
                </a:ext>
              </a:extLst>
            </p:cNvPr>
            <p:cNvSpPr/>
            <p:nvPr/>
          </p:nvSpPr>
          <p:spPr>
            <a:xfrm>
              <a:off x="7930779" y="2919593"/>
              <a:ext cx="44108" cy="279187"/>
            </a:xfrm>
            <a:custGeom>
              <a:avLst/>
              <a:gdLst>
                <a:gd name="connsiteX0" fmla="*/ 44061 w 44108"/>
                <a:gd name="connsiteY0" fmla="*/ 255863 h 279187"/>
                <a:gd name="connsiteX1" fmla="*/ 44061 w 44108"/>
                <a:gd name="connsiteY1" fmla="*/ 23325 h 279187"/>
                <a:gd name="connsiteX2" fmla="*/ 23470 w 44108"/>
                <a:gd name="connsiteY2" fmla="*/ 46 h 279187"/>
                <a:gd name="connsiteX3" fmla="*/ 48 w 44108"/>
                <a:gd name="connsiteY3" fmla="*/ 20514 h 279187"/>
                <a:gd name="connsiteX4" fmla="*/ 48 w 44108"/>
                <a:gd name="connsiteY4" fmla="*/ 23325 h 279187"/>
                <a:gd name="connsiteX5" fmla="*/ 48 w 44108"/>
                <a:gd name="connsiteY5" fmla="*/ 255863 h 279187"/>
                <a:gd name="connsiteX6" fmla="*/ 20639 w 44108"/>
                <a:gd name="connsiteY6" fmla="*/ 279142 h 279187"/>
                <a:gd name="connsiteX7" fmla="*/ 44061 w 44108"/>
                <a:gd name="connsiteY7" fmla="*/ 258674 h 279187"/>
                <a:gd name="connsiteX8" fmla="*/ 44061 w 44108"/>
                <a:gd name="connsiteY8" fmla="*/ 255863 h 2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08" h="279187">
                  <a:moveTo>
                    <a:pt x="44061" y="255863"/>
                  </a:moveTo>
                  <a:lnTo>
                    <a:pt x="44061" y="23325"/>
                  </a:lnTo>
                  <a:cubicBezTo>
                    <a:pt x="44842" y="11244"/>
                    <a:pt x="35621" y="822"/>
                    <a:pt x="23470" y="46"/>
                  </a:cubicBezTo>
                  <a:cubicBezTo>
                    <a:pt x="11319" y="-730"/>
                    <a:pt x="828" y="8434"/>
                    <a:pt x="48" y="20514"/>
                  </a:cubicBezTo>
                  <a:cubicBezTo>
                    <a:pt x="-16" y="21450"/>
                    <a:pt x="-16" y="22389"/>
                    <a:pt x="48" y="23325"/>
                  </a:cubicBezTo>
                  <a:lnTo>
                    <a:pt x="48" y="255863"/>
                  </a:lnTo>
                  <a:cubicBezTo>
                    <a:pt x="-733" y="267944"/>
                    <a:pt x="8487" y="278366"/>
                    <a:pt x="20639" y="279142"/>
                  </a:cubicBezTo>
                  <a:cubicBezTo>
                    <a:pt x="32790" y="279919"/>
                    <a:pt x="43281" y="270754"/>
                    <a:pt x="44061" y="258674"/>
                  </a:cubicBezTo>
                  <a:cubicBezTo>
                    <a:pt x="44125" y="257737"/>
                    <a:pt x="44125" y="256799"/>
                    <a:pt x="44061" y="255863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9A55B643-50C9-ECA1-F047-7AF4A01DADB7}"/>
                </a:ext>
              </a:extLst>
            </p:cNvPr>
            <p:cNvSpPr/>
            <p:nvPr/>
          </p:nvSpPr>
          <p:spPr>
            <a:xfrm>
              <a:off x="8051886" y="3003443"/>
              <a:ext cx="44285" cy="150187"/>
            </a:xfrm>
            <a:custGeom>
              <a:avLst/>
              <a:gdLst>
                <a:gd name="connsiteX0" fmla="*/ 21961 w 44285"/>
                <a:gd name="connsiteY0" fmla="*/ 150185 h 150187"/>
                <a:gd name="connsiteX1" fmla="*/ 44286 w 44285"/>
                <a:gd name="connsiteY1" fmla="*/ 128720 h 150187"/>
                <a:gd name="connsiteX2" fmla="*/ 44286 w 44285"/>
                <a:gd name="connsiteY2" fmla="*/ 128266 h 150187"/>
                <a:gd name="connsiteX3" fmla="*/ 44286 w 44285"/>
                <a:gd name="connsiteY3" fmla="*/ 22009 h 150187"/>
                <a:gd name="connsiteX4" fmla="*/ 22143 w 44285"/>
                <a:gd name="connsiteY4" fmla="*/ 0 h 150187"/>
                <a:gd name="connsiteX5" fmla="*/ 0 w 44285"/>
                <a:gd name="connsiteY5" fmla="*/ 22009 h 150187"/>
                <a:gd name="connsiteX6" fmla="*/ 0 w 44285"/>
                <a:gd name="connsiteY6" fmla="*/ 128266 h 150187"/>
                <a:gd name="connsiteX7" fmla="*/ 22052 w 44285"/>
                <a:gd name="connsiteY7" fmla="*/ 150185 h 15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85" h="150187">
                  <a:moveTo>
                    <a:pt x="21961" y="150185"/>
                  </a:moveTo>
                  <a:cubicBezTo>
                    <a:pt x="34086" y="150384"/>
                    <a:pt x="44086" y="140774"/>
                    <a:pt x="44286" y="128720"/>
                  </a:cubicBezTo>
                  <a:cubicBezTo>
                    <a:pt x="44286" y="128569"/>
                    <a:pt x="44286" y="128417"/>
                    <a:pt x="44286" y="128266"/>
                  </a:cubicBezTo>
                  <a:lnTo>
                    <a:pt x="44286" y="22009"/>
                  </a:lnTo>
                  <a:cubicBezTo>
                    <a:pt x="44286" y="9854"/>
                    <a:pt x="34376" y="0"/>
                    <a:pt x="22143" y="0"/>
                  </a:cubicBezTo>
                  <a:cubicBezTo>
                    <a:pt x="9910" y="0"/>
                    <a:pt x="0" y="9854"/>
                    <a:pt x="0" y="22009"/>
                  </a:cubicBezTo>
                  <a:lnTo>
                    <a:pt x="0" y="128266"/>
                  </a:lnTo>
                  <a:cubicBezTo>
                    <a:pt x="0" y="140372"/>
                    <a:pt x="9874" y="150185"/>
                    <a:pt x="22052" y="150185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46A6ACD1-E596-9055-243C-B9CF5CFB813D}"/>
                </a:ext>
              </a:extLst>
            </p:cNvPr>
            <p:cNvSpPr/>
            <p:nvPr/>
          </p:nvSpPr>
          <p:spPr>
            <a:xfrm>
              <a:off x="8173172" y="3063878"/>
              <a:ext cx="44107" cy="91156"/>
            </a:xfrm>
            <a:custGeom>
              <a:avLst/>
              <a:gdLst>
                <a:gd name="connsiteX0" fmla="*/ 22007 w 44107"/>
                <a:gd name="connsiteY0" fmla="*/ 0 h 91156"/>
                <a:gd name="connsiteX1" fmla="*/ 46 w 44107"/>
                <a:gd name="connsiteY1" fmla="*/ 21829 h 91156"/>
                <a:gd name="connsiteX2" fmla="*/ 46 w 44107"/>
                <a:gd name="connsiteY2" fmla="*/ 21919 h 91156"/>
                <a:gd name="connsiteX3" fmla="*/ 46 w 44107"/>
                <a:gd name="connsiteY3" fmla="*/ 67831 h 91156"/>
                <a:gd name="connsiteX4" fmla="*/ 20637 w 44107"/>
                <a:gd name="connsiteY4" fmla="*/ 91110 h 91156"/>
                <a:gd name="connsiteX5" fmla="*/ 44059 w 44107"/>
                <a:gd name="connsiteY5" fmla="*/ 70642 h 91156"/>
                <a:gd name="connsiteX6" fmla="*/ 44059 w 44107"/>
                <a:gd name="connsiteY6" fmla="*/ 67831 h 91156"/>
                <a:gd name="connsiteX7" fmla="*/ 44059 w 44107"/>
                <a:gd name="connsiteY7" fmla="*/ 21919 h 91156"/>
                <a:gd name="connsiteX8" fmla="*/ 22007 w 44107"/>
                <a:gd name="connsiteY8" fmla="*/ 0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07" h="91156">
                  <a:moveTo>
                    <a:pt x="22007" y="0"/>
                  </a:moveTo>
                  <a:cubicBezTo>
                    <a:pt x="9874" y="0"/>
                    <a:pt x="46" y="9773"/>
                    <a:pt x="46" y="21829"/>
                  </a:cubicBezTo>
                  <a:cubicBezTo>
                    <a:pt x="46" y="21858"/>
                    <a:pt x="46" y="21889"/>
                    <a:pt x="46" y="21919"/>
                  </a:cubicBezTo>
                  <a:lnTo>
                    <a:pt x="46" y="67831"/>
                  </a:lnTo>
                  <a:cubicBezTo>
                    <a:pt x="-734" y="79912"/>
                    <a:pt x="8486" y="90334"/>
                    <a:pt x="20637" y="91110"/>
                  </a:cubicBezTo>
                  <a:cubicBezTo>
                    <a:pt x="32789" y="91887"/>
                    <a:pt x="43279" y="82722"/>
                    <a:pt x="44059" y="70642"/>
                  </a:cubicBezTo>
                  <a:cubicBezTo>
                    <a:pt x="44123" y="69705"/>
                    <a:pt x="44123" y="68767"/>
                    <a:pt x="44059" y="67831"/>
                  </a:cubicBezTo>
                  <a:lnTo>
                    <a:pt x="44059" y="21919"/>
                  </a:lnTo>
                  <a:cubicBezTo>
                    <a:pt x="44059" y="9813"/>
                    <a:pt x="34186" y="0"/>
                    <a:pt x="22007" y="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" panose="020B0503020201020303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1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head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ACF38C-F2B7-42D8-B179-6AC594C125B8}"/>
              </a:ext>
            </a:extLst>
          </p:cNvPr>
          <p:cNvSpPr/>
          <p:nvPr userDrawn="1"/>
        </p:nvSpPr>
        <p:spPr bwMode="auto">
          <a:xfrm>
            <a:off x="0" y="6286500"/>
            <a:ext cx="9144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37160" tIns="0" rIns="13716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F452C-388D-4AEF-A41B-D58BEC9125B0}"/>
              </a:ext>
            </a:extLst>
          </p:cNvPr>
          <p:cNvSpPr/>
          <p:nvPr userDrawn="1"/>
        </p:nvSpPr>
        <p:spPr>
          <a:xfrm>
            <a:off x="342900" y="6400800"/>
            <a:ext cx="327013" cy="69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150"/>
              </a:spcAft>
            </a:pPr>
            <a:r>
              <a:rPr lang="en-GB" sz="450" b="1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7C71AD98-43C1-4B44-BD16-A2AC82688C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70757" y="6437376"/>
            <a:ext cx="229790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521BE056-4E7F-41B4-B79F-6147E6C0E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950976"/>
            <a:ext cx="843534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1500" b="0" i="0"/>
            </a:lvl1pPr>
            <a:lvl2pPr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5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5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5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5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5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5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20" name="Title 15">
            <a:extLst>
              <a:ext uri="{FF2B5EF4-FFF2-40B4-BE49-F238E27FC236}">
                <a16:creationId xmlns:a16="http://schemas.microsoft.com/office/drawing/2014/main" id="{9C7F8C39-538A-4240-962A-CBD12505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7199"/>
            <a:ext cx="843534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A9C74F7-2484-4EDA-80EC-7005C8B65F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899" y="6519672"/>
            <a:ext cx="24003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/>
              <a:t>© 2024 WTW. Proprietary and confidential. For WTW and WTW Client use only.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40E95-1408-2804-1614-6D2A3A0FA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7856" y="6437377"/>
            <a:ext cx="483176" cy="2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752600" cy="362943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6629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752600" cy="362943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065712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752600" cy="362943"/>
          </a:xfrm>
        </p:spPr>
        <p:txBody>
          <a:bodyPr/>
          <a:lstStyle>
            <a:lvl1pPr>
              <a:defRPr/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8" Type="http://schemas.openxmlformats.org/officeDocument/2006/relationships/image" Target="../media/image5.svg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57" Type="http://schemas.openxmlformats.org/officeDocument/2006/relationships/image" Target="../media/image4.png"/><Relationship Id="rId10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8546" y="6336706"/>
            <a:ext cx="9152546" cy="533400"/>
          </a:xfrm>
          <a:prstGeom prst="rect">
            <a:avLst/>
          </a:prstGeom>
          <a:solidFill>
            <a:srgbClr val="2B435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1526"/>
            <a:ext cx="8238931" cy="53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1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662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/>
              <a:t>© Copyright Trucker Huss, APC | One Embarcadero Center, 12th Floor, San Francisco, California 94111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752600" cy="3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B3384E02-34DA-4AD3-95B0-45507895F7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1"/>
          <a:stretch/>
        </p:blipFill>
        <p:spPr>
          <a:xfrm>
            <a:off x="-4273" y="3560"/>
            <a:ext cx="9153144" cy="1057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rgbClr val="EDAE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613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rgbClr val="EDAE0F"/>
        </a:buClr>
        <a:buFont typeface="Wingdings" pitchFamily="2" charset="2"/>
        <a:buChar char="ª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rgbClr val="EDAE0F"/>
        </a:buClr>
        <a:buSzPct val="100000"/>
        <a:buFont typeface="Arial" charset="0"/>
        <a:buChar char="&gt;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EDAE0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EDAE0F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EDAE0F"/>
        </a:buClr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5000"/>
        </a:spcBef>
        <a:spcAft>
          <a:spcPct val="0"/>
        </a:spcAft>
        <a:buClr>
          <a:srgbClr val="59613C"/>
        </a:buClr>
        <a:buSzPct val="8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5000"/>
        </a:spcBef>
        <a:spcAft>
          <a:spcPct val="0"/>
        </a:spcAft>
        <a:buClr>
          <a:srgbClr val="59613C"/>
        </a:buClr>
        <a:buSzPct val="8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5000"/>
        </a:spcBef>
        <a:spcAft>
          <a:spcPct val="0"/>
        </a:spcAft>
        <a:buClr>
          <a:srgbClr val="59613C"/>
        </a:buClr>
        <a:buSzPct val="8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5000"/>
        </a:spcBef>
        <a:spcAft>
          <a:spcPct val="0"/>
        </a:spcAft>
        <a:buClr>
          <a:srgbClr val="59613C"/>
        </a:buClr>
        <a:buSzPct val="8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21F2830-F0A3-2EAC-C709-5C928A8C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98147"/>
            <a:ext cx="8658225" cy="49244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5BE63C-8C0C-FC75-3DF2-F8F96A3C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816" y="1244600"/>
            <a:ext cx="8658297" cy="483532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B4362-70A2-3ADC-C4AA-ADA6E4E09C94}"/>
              </a:ext>
            </a:extLst>
          </p:cNvPr>
          <p:cNvSpPr>
            <a:spLocks/>
          </p:cNvSpPr>
          <p:nvPr userDrawn="1"/>
        </p:nvSpPr>
        <p:spPr bwMode="ltGray">
          <a:xfrm>
            <a:off x="242888" y="6448931"/>
            <a:ext cx="2464451" cy="40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defTabSz="610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" panose="020B0503020201020303"/>
              </a:rPr>
              <a:t>© 2025 Cisco and/or its affiliates.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2B348-7CFA-9BD7-7FBA-A3E160A67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3016" y="6445885"/>
            <a:ext cx="2795588" cy="411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kumimoji="0" lang="en-US" sz="525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" panose="020B0503020201020303"/>
              </a:defRPr>
            </a:lvl1pPr>
          </a:lstStyle>
          <a:p>
            <a:pPr defTabSz="610739">
              <a:defRPr/>
            </a:pPr>
            <a:r>
              <a:rPr lang="en-US"/>
              <a:t>Session ID: BRKSEC-XXXX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CAE8E-F596-3416-3914-B7C065191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6569" y="6448929"/>
            <a:ext cx="1329929" cy="411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en-US" sz="525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" panose="020B0503020201020303"/>
              </a:defRPr>
            </a:lvl1pPr>
          </a:lstStyle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7" descr="Cisco Logo">
            <a:extLst>
              <a:ext uri="{FF2B5EF4-FFF2-40B4-BE49-F238E27FC236}">
                <a16:creationId xmlns:a16="http://schemas.microsoft.com/office/drawing/2014/main" id="{E912C7E4-465D-A60D-49E8-6866FAAE6559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8640066" y="6354445"/>
            <a:ext cx="261046" cy="18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AE3397-B7E0-F9B7-D1AC-C859F3CFC5A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39163" y="6672581"/>
            <a:ext cx="573881" cy="8079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525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13069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3" r:id="rId53"/>
    <p:sldLayoutId id="2147483724" r:id="rId54"/>
    <p:sldLayoutId id="2147483727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684207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Tx/>
        <a:buSzPct val="70000"/>
        <a:buFont typeface="Arial" panose="020B0604020202020204" pitchFamily="34" charset="0"/>
        <a:buNone/>
        <a:defRPr lang="en-US" sz="2400" b="0" i="0" u="none" kern="1200" dirty="0">
          <a:solidFill>
            <a:schemeClr val="bg1"/>
          </a:solidFill>
          <a:latin typeface="+mj-lt"/>
          <a:ea typeface="CiscoSansTT Thin" charset="0"/>
          <a:cs typeface="CiscoSansTT Thin" charset="0"/>
        </a:defRPr>
      </a:lvl1pPr>
      <a:lvl2pPr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196"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93"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89"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84" algn="l" defTabSz="684207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37160" indent="-137160" algn="l" defTabSz="684207" rtl="0" eaLnBrk="1" fontAlgn="base" hangingPunct="1">
        <a:lnSpc>
          <a:spcPct val="100000"/>
        </a:lnSpc>
        <a:spcBef>
          <a:spcPts val="0"/>
        </a:spcBef>
        <a:spcAft>
          <a:spcPts val="75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5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1pPr>
      <a:lvl2pPr marL="274320" indent="-137160" algn="l" defTabSz="684207" rtl="0" eaLnBrk="1" fontAlgn="base" hangingPunct="1">
        <a:lnSpc>
          <a:spcPct val="100000"/>
        </a:lnSpc>
        <a:spcBef>
          <a:spcPts val="0"/>
        </a:spcBef>
        <a:spcAft>
          <a:spcPts val="75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35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2pPr>
      <a:lvl3pPr marL="411480" indent="-137160" algn="l" defTabSz="684207" rtl="0" eaLnBrk="1" fontAlgn="base" hangingPunct="1">
        <a:lnSpc>
          <a:spcPct val="100000"/>
        </a:lnSpc>
        <a:spcBef>
          <a:spcPts val="0"/>
        </a:spcBef>
        <a:spcAft>
          <a:spcPts val="75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3pPr>
      <a:lvl4pPr marL="548640" indent="-137160" algn="l" defTabSz="684207" rtl="0" eaLnBrk="1" fontAlgn="base" hangingPunct="1">
        <a:lnSpc>
          <a:spcPct val="100000"/>
        </a:lnSpc>
        <a:spcBef>
          <a:spcPts val="0"/>
        </a:spcBef>
        <a:spcAft>
          <a:spcPts val="75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05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4pPr>
      <a:lvl5pPr marL="685800" indent="-137160" algn="l" defTabSz="684207" rtl="0" eaLnBrk="1" fontAlgn="base" hangingPunct="1">
        <a:lnSpc>
          <a:spcPct val="100000"/>
        </a:lnSpc>
        <a:spcBef>
          <a:spcPts val="0"/>
        </a:spcBef>
        <a:spcAft>
          <a:spcPts val="75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9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5pPr>
      <a:lvl6pPr marL="863849" indent="-171444" algn="l" defTabSz="685772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36" indent="-171421" algn="l" defTabSz="685772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00" indent="0" algn="l" defTabSz="685772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9" indent="-171444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4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7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5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8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7476">
          <p15:clr>
            <a:srgbClr val="F26B43"/>
          </p15:clr>
        </p15:guide>
        <p15:guide id="6" pos="3840">
          <p15:clr>
            <a:srgbClr val="F26B43"/>
          </p15:clr>
        </p15:guide>
        <p15:guide id="9" orient="horz" pos="3827">
          <p15:clr>
            <a:srgbClr val="9FCC3B"/>
          </p15:clr>
        </p15:guide>
        <p15:guide id="10" orient="horz" pos="202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392">
          <p15:clr>
            <a:srgbClr val="A4A3A4"/>
          </p15:clr>
        </p15:guide>
        <p15:guide id="13" orient="horz" pos="2552">
          <p15:clr>
            <a:srgbClr val="A4A3A4"/>
          </p15:clr>
        </p15:guide>
        <p15:guide id="14" orient="horz" pos="600">
          <p15:clr>
            <a:srgbClr val="A4A3A4"/>
          </p15:clr>
        </p15:guide>
        <p15:guide id="15" orient="horz" pos="1766">
          <p15:clr>
            <a:srgbClr val="A4A3A4"/>
          </p15:clr>
        </p15:guide>
        <p15:guide id="16" orient="horz" pos="2355">
          <p15:clr>
            <a:srgbClr val="A4A3A4"/>
          </p15:clr>
        </p15:guide>
        <p15:guide id="18" orient="horz" pos="4118">
          <p15:clr>
            <a:srgbClr val="F26B43"/>
          </p15:clr>
        </p15:guide>
        <p15:guide id="19" orient="horz" pos="1178">
          <p15:clr>
            <a:srgbClr val="A4A3A4"/>
          </p15:clr>
        </p15:guide>
        <p15:guide id="20" orient="horz" pos="1374">
          <p15:clr>
            <a:srgbClr val="A4A3A4"/>
          </p15:clr>
        </p15:guide>
        <p15:guide id="21" orient="horz" pos="1570">
          <p15:clr>
            <a:srgbClr val="A4A3A4"/>
          </p15:clr>
        </p15:guide>
        <p15:guide id="22" pos="703">
          <p15:clr>
            <a:srgbClr val="A4A3A4"/>
          </p15:clr>
        </p15:guide>
        <p15:guide id="23" pos="820">
          <p15:clr>
            <a:srgbClr val="A4A3A4"/>
          </p15:clr>
        </p15:guide>
        <p15:guide id="24" pos="1321">
          <p15:clr>
            <a:srgbClr val="A4A3A4"/>
          </p15:clr>
        </p15:guide>
        <p15:guide id="25" pos="1435">
          <p15:clr>
            <a:srgbClr val="A4A3A4"/>
          </p15:clr>
        </p15:guide>
        <p15:guide id="26" pos="1936">
          <p15:clr>
            <a:srgbClr val="A4A3A4"/>
          </p15:clr>
        </p15:guide>
        <p15:guide id="27" pos="2051">
          <p15:clr>
            <a:srgbClr val="A4A3A4"/>
          </p15:clr>
        </p15:guide>
        <p15:guide id="28" pos="2551">
          <p15:clr>
            <a:srgbClr val="A4A3A4"/>
          </p15:clr>
        </p15:guide>
        <p15:guide id="29" pos="2665">
          <p15:clr>
            <a:srgbClr val="A4A3A4"/>
          </p15:clr>
        </p15:guide>
        <p15:guide id="30" pos="3167">
          <p15:clr>
            <a:srgbClr val="A4A3A4"/>
          </p15:clr>
        </p15:guide>
        <p15:guide id="31" pos="3281">
          <p15:clr>
            <a:srgbClr val="A4A3A4"/>
          </p15:clr>
        </p15:guide>
        <p15:guide id="32" pos="3783">
          <p15:clr>
            <a:srgbClr val="A4A3A4"/>
          </p15:clr>
        </p15:guide>
        <p15:guide id="33" pos="3896">
          <p15:clr>
            <a:srgbClr val="A4A3A4"/>
          </p15:clr>
        </p15:guide>
        <p15:guide id="34" pos="4397">
          <p15:clr>
            <a:srgbClr val="A4A3A4"/>
          </p15:clr>
        </p15:guide>
        <p15:guide id="35" pos="4512">
          <p15:clr>
            <a:srgbClr val="A4A3A4"/>
          </p15:clr>
        </p15:guide>
        <p15:guide id="36" pos="5013">
          <p15:clr>
            <a:srgbClr val="A4A3A4"/>
          </p15:clr>
        </p15:guide>
        <p15:guide id="37" pos="5128">
          <p15:clr>
            <a:srgbClr val="A4A3A4"/>
          </p15:clr>
        </p15:guide>
        <p15:guide id="38" pos="5629">
          <p15:clr>
            <a:srgbClr val="A4A3A4"/>
          </p15:clr>
        </p15:guide>
        <p15:guide id="39" pos="5742">
          <p15:clr>
            <a:srgbClr val="A4A3A4"/>
          </p15:clr>
        </p15:guide>
        <p15:guide id="40" pos="6244">
          <p15:clr>
            <a:srgbClr val="A4A3A4"/>
          </p15:clr>
        </p15:guide>
        <p15:guide id="41" pos="6359">
          <p15:clr>
            <a:srgbClr val="A4A3A4"/>
          </p15:clr>
        </p15:guide>
        <p15:guide id="42" pos="6859">
          <p15:clr>
            <a:srgbClr val="A4A3A4"/>
          </p15:clr>
        </p15:guide>
        <p15:guide id="43" pos="6975">
          <p15:clr>
            <a:srgbClr val="A4A3A4"/>
          </p15:clr>
        </p15:guide>
        <p15:guide id="44" orient="horz" pos="784">
          <p15:clr>
            <a:srgbClr val="A4A3A4"/>
          </p15:clr>
        </p15:guide>
        <p15:guide id="45" orient="horz" pos="980">
          <p15:clr>
            <a:srgbClr val="A4A3A4"/>
          </p15:clr>
        </p15:guide>
        <p15:guide id="46" orient="horz" pos="1962">
          <p15:clr>
            <a:srgbClr val="A4A3A4"/>
          </p15:clr>
        </p15:guide>
        <p15:guide id="47" orient="horz" pos="2747">
          <p15:clr>
            <a:srgbClr val="A4A3A4"/>
          </p15:clr>
        </p15:guide>
        <p15:guide id="48" orient="horz" pos="2945">
          <p15:clr>
            <a:srgbClr val="A4A3A4"/>
          </p15:clr>
        </p15:guide>
        <p15:guide id="49" orient="horz" pos="3141">
          <p15:clr>
            <a:srgbClr val="A4A3A4"/>
          </p15:clr>
        </p15:guide>
        <p15:guide id="50" orient="horz" pos="3337">
          <p15:clr>
            <a:srgbClr val="A4A3A4"/>
          </p15:clr>
        </p15:guide>
        <p15:guide id="51" orient="horz" pos="3535">
          <p15:clr>
            <a:srgbClr val="A4A3A4"/>
          </p15:clr>
        </p15:guide>
        <p15:guide id="52" orient="horz" pos="3730">
          <p15:clr>
            <a:srgbClr val="A4A3A4"/>
          </p15:clr>
        </p15:guide>
        <p15:guide id="53" orient="horz" pos="3936">
          <p15:clr>
            <a:srgbClr val="A4A3A4"/>
          </p15:clr>
        </p15:guide>
        <p15:guide id="54" orient="horz" pos="187">
          <p15:clr>
            <a:srgbClr val="9FCC3B"/>
          </p15:clr>
        </p15:guide>
        <p15:guide id="55" pos="455">
          <p15:clr>
            <a:srgbClr val="9FCC3B"/>
          </p15:clr>
        </p15:guide>
        <p15:guide id="56" pos="1069">
          <p15:clr>
            <a:srgbClr val="9FCC3B"/>
          </p15:clr>
        </p15:guide>
        <p15:guide id="57" pos="1685">
          <p15:clr>
            <a:srgbClr val="9FCC3B"/>
          </p15:clr>
        </p15:guide>
        <p15:guide id="58" pos="2301">
          <p15:clr>
            <a:srgbClr val="9FCC3B"/>
          </p15:clr>
        </p15:guide>
        <p15:guide id="59" pos="2915">
          <p15:clr>
            <a:srgbClr val="9FCC3B"/>
          </p15:clr>
        </p15:guide>
        <p15:guide id="60" pos="3531">
          <p15:clr>
            <a:srgbClr val="9FCC3B"/>
          </p15:clr>
        </p15:guide>
        <p15:guide id="61" pos="4146">
          <p15:clr>
            <a:srgbClr val="9FCC3B"/>
          </p15:clr>
        </p15:guide>
        <p15:guide id="62" pos="4762">
          <p15:clr>
            <a:srgbClr val="9FCC3B"/>
          </p15:clr>
        </p15:guide>
        <p15:guide id="63" pos="5378">
          <p15:clr>
            <a:srgbClr val="9FCC3B"/>
          </p15:clr>
        </p15:guide>
        <p15:guide id="64" pos="5992">
          <p15:clr>
            <a:srgbClr val="9FCC3B"/>
          </p15:clr>
        </p15:guide>
        <p15:guide id="65" pos="6609">
          <p15:clr>
            <a:srgbClr val="9FCC3B"/>
          </p15:clr>
        </p15:guide>
        <p15:guide id="66" pos="7225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PBM?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We generally think of the Pharmacy Benefit Managers (PBMs) as: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Entities that administer the prescription drug portion of a health plan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Middlemen between health plans/consumers and drug companies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The entity that negotiates drug prices and creates drug formularies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Three PBMs control close to 80% of the group health plan (GHP) market:  (1) Express Scripts (Cigna business), (2) CVS/Caremark and (3) OptumRx (business of UnitedHealth Group)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Brand and Generic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These are key terms—pricing and guarantees are based on these terms</a:t>
            </a:r>
          </a:p>
          <a:p>
            <a:r>
              <a:rPr lang="en-US"/>
              <a:t>These terms need to be locked down.  Example of a current definition in a contract:</a:t>
            </a:r>
          </a:p>
          <a:p>
            <a:pPr lvl="1"/>
            <a:r>
              <a:rPr lang="en-US"/>
              <a:t>“</a:t>
            </a:r>
            <a:r>
              <a:rPr lang="en-US" b="1"/>
              <a:t>Generic drug:</a:t>
            </a:r>
            <a:r>
              <a:rPr lang="en-US"/>
              <a:t>  The term “generic drug” shall mean a multisource drug set forth in a nationally recognized source, as reasonably determined by the PBM, that is available in sufficient supply from multiple FDA-approved generic manufacturers of such drugs.”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8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Brand and Generic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/>
              <a:t>What does that mean?</a:t>
            </a:r>
          </a:p>
          <a:p>
            <a:r>
              <a:rPr lang="en-US" sz="2100"/>
              <a:t>Can you audit against this definition?  </a:t>
            </a:r>
          </a:p>
          <a:p>
            <a:r>
              <a:rPr lang="en-US" sz="2100"/>
              <a:t>Under the above definition, the PBM is likely to categorize all single-source generics as brands</a:t>
            </a:r>
          </a:p>
          <a:p>
            <a:r>
              <a:rPr lang="en-US" sz="2100"/>
              <a:t>We suggest that the definition of generic state what reporting service is being used (such as </a:t>
            </a:r>
            <a:r>
              <a:rPr lang="en-US" sz="2100" err="1"/>
              <a:t>MediSpan</a:t>
            </a:r>
            <a:r>
              <a:rPr lang="en-US" sz="2100"/>
              <a:t>) </a:t>
            </a:r>
            <a:r>
              <a:rPr lang="en-US" sz="2100" b="1"/>
              <a:t>and the exact codes </a:t>
            </a:r>
            <a:r>
              <a:rPr lang="en-US" sz="2100"/>
              <a:t>used for determining which drugs are generics</a:t>
            </a:r>
          </a:p>
          <a:p>
            <a:pPr lvl="1"/>
            <a:r>
              <a:rPr lang="en-US" sz="2100" err="1"/>
              <a:t>MediSpan</a:t>
            </a:r>
            <a:r>
              <a:rPr lang="en-US" sz="2100"/>
              <a:t> and First Databank do not use the same codes</a:t>
            </a:r>
          </a:p>
          <a:p>
            <a:r>
              <a:rPr lang="en-US" sz="2100"/>
              <a:t>Push to have a provision in the contract that states that once a drug is categorized, it stays in that category—a consistency provision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Brand and Generic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Some PBM contracts allow the PBM to classify drugs for one purpose in one way, and for another purpose in another way</a:t>
            </a:r>
          </a:p>
          <a:p>
            <a:pPr>
              <a:lnSpc>
                <a:spcPct val="120000"/>
              </a:lnSpc>
            </a:pPr>
            <a:r>
              <a:rPr lang="en-US"/>
              <a:t>When it is in the PBM’s interest to classify more drugs as brands — for instance, when determining how to invoice clients — the PBM uses its ambiguous and discretionary definitions to shift drugs into the brand category</a:t>
            </a:r>
          </a:p>
          <a:p>
            <a:pPr>
              <a:lnSpc>
                <a:spcPct val="120000"/>
              </a:lnSpc>
            </a:pPr>
            <a:r>
              <a:rPr lang="en-US"/>
              <a:t>When the PBM wants to make its generic substitution rate appear greater, it may reclassify drugs that were invoiced as brands to be re-characterized as generics </a:t>
            </a:r>
          </a:p>
          <a:p>
            <a:pPr>
              <a:lnSpc>
                <a:spcPct val="120000"/>
              </a:lnSpc>
            </a:pPr>
            <a:r>
              <a:rPr lang="en-US"/>
              <a:t>If a contract requires the PBM to pay a specified rebate for brand drugs, it could reclassify drugs that were invoiced as brands to be re-characterized as generics for the purpose of calculating rebates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a PBM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/>
              <a:t>The parties:</a:t>
            </a:r>
          </a:p>
          <a:p>
            <a:pPr lvl="1"/>
            <a:r>
              <a:rPr lang="en-US" sz="2200"/>
              <a:t>PBM,</a:t>
            </a:r>
          </a:p>
          <a:p>
            <a:pPr lvl="1"/>
            <a:r>
              <a:rPr lang="en-US" sz="2200"/>
              <a:t>Pharmacy, </a:t>
            </a:r>
          </a:p>
          <a:p>
            <a:pPr lvl="1"/>
            <a:r>
              <a:rPr lang="en-US" sz="2200"/>
              <a:t>Employer, </a:t>
            </a:r>
          </a:p>
          <a:p>
            <a:pPr lvl="1"/>
            <a:r>
              <a:rPr lang="en-US" sz="2200"/>
              <a:t>Group Health Plan (GHP), </a:t>
            </a:r>
          </a:p>
          <a:p>
            <a:pPr lvl="1"/>
            <a:r>
              <a:rPr lang="en-US" sz="2200"/>
              <a:t>Pharmaceutical Company, and</a:t>
            </a:r>
          </a:p>
          <a:p>
            <a:pPr lvl="1"/>
            <a:r>
              <a:rPr lang="en-US" sz="2200"/>
              <a:t>Wholesaler</a:t>
            </a:r>
          </a:p>
          <a:p>
            <a:r>
              <a:rPr lang="en-US" sz="2200"/>
              <a:t>For ERISA-covered plans, the main players are the employer, the group health plan and the PBM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Main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/>
              <a:t>For an employer-sponsored GHP, the employer (or plan) contracts with a PBM for it to manage and administer the prescription drug portion of the plan</a:t>
            </a:r>
          </a:p>
          <a:p>
            <a:pPr>
              <a:lnSpc>
                <a:spcPct val="110000"/>
              </a:lnSpc>
            </a:pPr>
            <a:r>
              <a:rPr lang="en-US"/>
              <a:t>The PBM receives fees for providing services such as creating a network of pharmacies and administering claims and appeals</a:t>
            </a:r>
          </a:p>
          <a:p>
            <a:pPr>
              <a:lnSpc>
                <a:spcPct val="110000"/>
              </a:lnSpc>
            </a:pPr>
            <a:r>
              <a:rPr lang="en-US"/>
              <a:t>Separately, a PBM enters into contracts with pharmacies that dispense the drugs, and those contracts address the amount the pharmacies will be paid for the drugs dispensed to the GHP participants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Main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The pharmacies negotiate upstream in the supply chain through agreements with wholesalers.  Wholesalers supply and set the wholesale rates at which pharmacies obtain the drugs they dispense</a:t>
            </a:r>
          </a:p>
          <a:p>
            <a:pPr lvl="1">
              <a:lnSpc>
                <a:spcPct val="120000"/>
              </a:lnSpc>
            </a:pPr>
            <a:r>
              <a:rPr lang="en-US"/>
              <a:t>The wholesalers themselves negotiate to buy the drugs from the manufacturers</a:t>
            </a:r>
          </a:p>
          <a:p>
            <a:pPr>
              <a:lnSpc>
                <a:spcPct val="120000"/>
              </a:lnSpc>
            </a:pPr>
            <a:r>
              <a:rPr lang="en-US"/>
              <a:t>Once the drugs are in the pharmacies, these drugs are subsequently distributed to consumers, such as GHP participants</a:t>
            </a:r>
          </a:p>
          <a:p>
            <a:pPr lvl="1">
              <a:lnSpc>
                <a:spcPct val="120000"/>
              </a:lnSpc>
            </a:pPr>
            <a:r>
              <a:rPr lang="en-US"/>
              <a:t>Participants often pay a co-pay or coinsurance amount</a:t>
            </a:r>
          </a:p>
          <a:p>
            <a:pPr lvl="1">
              <a:lnSpc>
                <a:spcPct val="120000"/>
              </a:lnSpc>
            </a:pPr>
            <a:r>
              <a:rPr lang="en-US"/>
              <a:t>With the rise of HDHPs, participants in HDHPs pay the “full cost” until the deductible is met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411228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the Money is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There are numerous ways the </a:t>
            </a:r>
            <a:r>
              <a:rPr lang="en-US" err="1"/>
              <a:t>PBMs</a:t>
            </a:r>
            <a:r>
              <a:rPr lang="en-US"/>
              <a:t> make money, such as:</a:t>
            </a:r>
          </a:p>
          <a:p>
            <a:pPr lvl="1"/>
            <a:r>
              <a:rPr lang="en-US"/>
              <a:t>Spread Compensation</a:t>
            </a:r>
          </a:p>
          <a:p>
            <a:pPr lvl="1"/>
            <a:r>
              <a:rPr lang="en-US"/>
              <a:t>Formulary Fees</a:t>
            </a:r>
          </a:p>
          <a:p>
            <a:pPr lvl="1"/>
            <a:r>
              <a:rPr lang="en-US"/>
              <a:t>Market Share Fees</a:t>
            </a:r>
          </a:p>
          <a:p>
            <a:pPr lvl="1"/>
            <a:r>
              <a:rPr lang="en-US"/>
              <a:t>Drug Reclassification</a:t>
            </a:r>
          </a:p>
          <a:p>
            <a:pPr lvl="1"/>
            <a:r>
              <a:rPr lang="en-US"/>
              <a:t>Multiple MAC lists</a:t>
            </a:r>
          </a:p>
          <a:p>
            <a:pPr lvl="1"/>
            <a:r>
              <a:rPr lang="en-US"/>
              <a:t>Rebates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8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the Money is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One source is through “spread compensation”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A PBM contracts with a GHP to obtain drug prices for some percentage off AWP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AWP is the average wholesale price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AWP bears </a:t>
            </a:r>
            <a:r>
              <a:rPr lang="en-US" b="1"/>
              <a:t>no connection </a:t>
            </a:r>
            <a:r>
              <a:rPr lang="en-US"/>
              <a:t>to the actual price any entity will pay for those drugs.  It is a “sticker” price that is set very high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The PBM has a separate contract with the pharmacy networks to reimburse based on a percentage of AWP (or some other formula) that differs from the discount offered to employer-sponsors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Spread Compensation—$$$$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EXAMPLE:</a:t>
            </a:r>
          </a:p>
          <a:p>
            <a:pPr lvl="1"/>
            <a:r>
              <a:rPr lang="en-US"/>
              <a:t>PBM has a contract with a pharmacy chain to reimburse the pharmacy for a drug that it dispenses at the price of $300, but the PBM separately charges the GHP $1,000 </a:t>
            </a:r>
          </a:p>
          <a:p>
            <a:pPr lvl="1"/>
            <a:r>
              <a:rPr lang="en-US"/>
              <a:t>The $700 differential is referred to as the “spread compensation” which the PBM retains as profits from the transaction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The spread can be A LOT of money</a:t>
            </a:r>
          </a:p>
          <a:p>
            <a:pPr lvl="1"/>
            <a:r>
              <a:rPr lang="en-US"/>
              <a:t>The amount of this spread compensation is NOT DISCLOSED to the employer-sponsor of the GHP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 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PBMs receive rebates from drug manufacturers for the placement of their drugs on a formulary</a:t>
            </a:r>
          </a:p>
          <a:p>
            <a:pPr>
              <a:lnSpc>
                <a:spcPct val="120000"/>
              </a:lnSpc>
            </a:pPr>
            <a:r>
              <a:rPr lang="en-US"/>
              <a:t>A rebate is a discount on a medication a drug manufacturer gives a PBM in return for the PBM agreeing to place the drug on a formulary</a:t>
            </a:r>
          </a:p>
          <a:p>
            <a:pPr>
              <a:lnSpc>
                <a:spcPct val="120000"/>
              </a:lnSpc>
            </a:pPr>
            <a:r>
              <a:rPr lang="en-US"/>
              <a:t>Some experts believe that on average, a third of the net price paid for medications is attributable to those rebates—meaning the cost to the patient may be 1/3</a:t>
            </a:r>
            <a:r>
              <a:rPr lang="en-US" baseline="30000"/>
              <a:t>rd</a:t>
            </a:r>
            <a:r>
              <a:rPr lang="en-US"/>
              <a:t> higher due to rebates (IMS Institute for Healthcare Informatics)</a:t>
            </a:r>
          </a:p>
          <a:p>
            <a:pPr lvl="1">
              <a:lnSpc>
                <a:spcPct val="120000"/>
              </a:lnSpc>
            </a:pPr>
            <a:r>
              <a:rPr lang="en-US"/>
              <a:t>The current system incentivizes companies to push the list prices higher (such as the AWP), only to rebate money later, on the back end.  (FDA Commissioner, Senate Hearing, 2016)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Copyright Trucker Huss, APC</a:t>
            </a:r>
          </a:p>
          <a:p>
            <a:r>
              <a:rPr lang="en-US" altLang="en-US"/>
              <a:t>Telephone: 415-788-3111 | Facsimile: 415-421-2017 | www.truckerhuss.com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4E02-34DA-4AD3-95B0-45507895F7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09563"/>
      </p:ext>
    </p:extLst>
  </p:cSld>
  <p:clrMapOvr>
    <a:masterClrMapping/>
  </p:clrMapOvr>
</p:sld>
</file>

<file path=ppt/theme/theme1.xml><?xml version="1.0" encoding="utf-8"?>
<a:theme xmlns:a="http://schemas.openxmlformats.org/drawingml/2006/main" name="TH Presents 2">
  <a:themeElements>
    <a:clrScheme name="TH Present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 Presents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 Present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 Presents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 Presents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 Presents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 Presents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 Presents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 Presents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 Presents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 Presents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 Presents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 Presents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 Presents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sco Light 05-12-2025">
  <a:themeElements>
    <a:clrScheme name="Cisco Light 04-16-2025">
      <a:dk1>
        <a:srgbClr val="07182D"/>
      </a:dk1>
      <a:lt1>
        <a:srgbClr val="FFFFFF"/>
      </a:lt1>
      <a:dk2>
        <a:srgbClr val="525E6C"/>
      </a:dk2>
      <a:lt2>
        <a:srgbClr val="B4B9C0"/>
      </a:lt2>
      <a:accent1>
        <a:srgbClr val="02C8FF"/>
      </a:accent1>
      <a:accent2>
        <a:srgbClr val="0A60FF"/>
      </a:accent2>
      <a:accent3>
        <a:srgbClr val="FF007F"/>
      </a:accent3>
      <a:accent4>
        <a:srgbClr val="FF9000"/>
      </a:accent4>
      <a:accent5>
        <a:srgbClr val="D6D6D6"/>
      </a:accent5>
      <a:accent6>
        <a:srgbClr val="6B6B6B"/>
      </a:accent6>
      <a:hlink>
        <a:srgbClr val="07182D"/>
      </a:hlink>
      <a:folHlink>
        <a:srgbClr val="C0C0C0"/>
      </a:folHlink>
    </a:clrScheme>
    <a:fontScheme name="Cisco PowerPoint 02-26-2025">
      <a:majorFont>
        <a:latin typeface="CiscoSansTT Medium"/>
        <a:ea typeface=""/>
        <a:cs typeface=""/>
      </a:majorFont>
      <a:minorFont>
        <a:latin typeface="CiscoSans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chemeClr val="bg2"/>
          </a:solidFill>
        </a:ln>
        <a:effectLst/>
      </a:spPr>
      <a:bodyPr lIns="182880" tIns="182880" rIns="182880" bIns="182880"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 defTabSz="912276" rtl="0" eaLnBrk="1" fontAlgn="base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chemeClr val="bg1"/>
          </a:buClr>
          <a:buSzPct val="100000"/>
          <a:defRPr sz="1600" kern="1200" dirty="0" err="1" smtClean="0">
            <a:solidFill>
              <a:schemeClr val="bg1"/>
            </a:solidFill>
            <a:latin typeface="+mn-lt"/>
            <a:ea typeface="ＭＳ Ｐゴシック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_PowerPoint_Template_LIGHT_05-12-2025.pptx" id="{114B2952-8AAA-4E63-8C04-090B2C9256ED}" vid="{CF3E30BE-9D3F-45A6-99C1-A9C7E84660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4.xml><?xml version="1.0" encoding="utf-8"?>
<properties xmlns="http://www.imanage.com/work/xmlschema">
  <documentid>IMANAGE!7559468.1</documentid>
  <senderid>MPOWELL</senderid>
  <senderemail>MPOWELL@TRUCKERHUSS.COM</senderemail>
  <lastmodified>2026-02-19T13:32:08.0000000-08:00</lastmodified>
  <database>IMANAGE</database>
</propertie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1D88304814C4BA359844D0B3F6063" ma:contentTypeVersion="22" ma:contentTypeDescription="Create a new document." ma:contentTypeScope="" ma:versionID="fdfa79c0a043ba1cfc94ea6dbbb51331">
  <xsd:schema xmlns:xsd="http://www.w3.org/2001/XMLSchema" xmlns:xs="http://www.w3.org/2001/XMLSchema" xmlns:p="http://schemas.microsoft.com/office/2006/metadata/properties" xmlns:ns2="e1c72746-8c11-4f39-8fa6-a67c09cbcff0" xmlns:ns3="fed95a1e-9cec-4e9e-8be0-ff94f4b2dcec" targetNamespace="http://schemas.microsoft.com/office/2006/metadata/properties" ma:root="true" ma:fieldsID="6a789c9efc2d938fceff2e81e0bd2d7d" ns2:_="" ns3:_="">
    <xsd:import namespace="e1c72746-8c11-4f39-8fa6-a67c09cbcff0"/>
    <xsd:import namespace="fed95a1e-9cec-4e9e-8be0-ff94f4b2d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72746-8c11-4f39-8fa6-a67c09cbc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95a1e-9cec-4e9e-8be0-ff94f4b2d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d61d1cc-d17a-4f53-8afb-0bdeb06300ea}" ma:internalName="TaxCatchAll" ma:showField="CatchAllData" ma:web="fed95a1e-9cec-4e9e-8be0-ff94f4b2dc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d95a1e-9cec-4e9e-8be0-ff94f4b2dcec" xsi:nil="true"/>
    <lcf76f155ced4ddcb4097134ff3c332f xmlns="e1c72746-8c11-4f39-8fa6-a67c09cbcff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56E60-88F2-4905-881A-8DE859586F45}">
  <ds:schemaRefs>
    <ds:schemaRef ds:uri="e1c72746-8c11-4f39-8fa6-a67c09cbcff0"/>
    <ds:schemaRef ds:uri="fed95a1e-9cec-4e9e-8be0-ff94f4b2dc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F5E488-5EAC-41C7-9B2A-AF22F48A9636}">
  <ds:schemaRefs>
    <ds:schemaRef ds:uri="http://www.w3.org/XML/1998/namespace"/>
    <ds:schemaRef ds:uri="http://purl.org/dc/dcmitype/"/>
    <ds:schemaRef ds:uri="e1c72746-8c11-4f39-8fa6-a67c09cbcff0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ed95a1e-9cec-4e9e-8be0-ff94f4b2dcec"/>
  </ds:schemaRefs>
</ds:datastoreItem>
</file>

<file path=customXml/itemProps3.xml><?xml version="1.0" encoding="utf-8"?>
<ds:datastoreItem xmlns:ds="http://schemas.openxmlformats.org/officeDocument/2006/customXml" ds:itemID="{B7AACA7A-6A7F-458C-A08D-04B17722899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f49a32-fde3-48a5-9266-b5b0972a22dc}" enabled="1" method="Standard" siteId="{5ae1af62-9505-4097-a69a-c1553ef7840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 PowerPoint Template Package</Template>
  <TotalTime>71</TotalTime>
  <Words>1159</Words>
  <Application>Microsoft Office PowerPoint</Application>
  <PresentationFormat>On-screen Show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CiscoSansTT</vt:lpstr>
      <vt:lpstr>CiscoSansTT Medium</vt:lpstr>
      <vt:lpstr>Tahoma</vt:lpstr>
      <vt:lpstr>Wingdings</vt:lpstr>
      <vt:lpstr>TH Presents 2</vt:lpstr>
      <vt:lpstr>Cisco Light 05-12-2025</vt:lpstr>
      <vt:lpstr>What is a PBM?</vt:lpstr>
      <vt:lpstr>Understanding a PBM Contract</vt:lpstr>
      <vt:lpstr>The Main Players</vt:lpstr>
      <vt:lpstr>The Main Players</vt:lpstr>
      <vt:lpstr>CHART</vt:lpstr>
      <vt:lpstr>Where the Money is Made</vt:lpstr>
      <vt:lpstr>Where the Money is Made</vt:lpstr>
      <vt:lpstr>Spread Compensation—$$$$</vt:lpstr>
      <vt:lpstr>Rebates</vt:lpstr>
      <vt:lpstr>Brand and Generic</vt:lpstr>
      <vt:lpstr>Brand and Generic</vt:lpstr>
      <vt:lpstr>Brand and Generic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</dc:creator>
  <cp:lastModifiedBy>Mary Powell</cp:lastModifiedBy>
  <cp:revision>7</cp:revision>
  <dcterms:created xsi:type="dcterms:W3CDTF">2018-12-31T18:34:11Z</dcterms:created>
  <dcterms:modified xsi:type="dcterms:W3CDTF">2026-02-19T21:32:08Z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0x0101003241D88304814C4BA359844D0B3F6063</vt:lpwstr>
  </property>
  <property fmtid="{D5CDD505-2E9C-101B-9397-08002B2CF9AE}" pid="3" name="MSIP_Label_d347b247-e90e-43a3-9d7b-004f14ae6873_Enabled">
    <vt:lpwstr>true</vt:lpwstr>
  </property>
  <property fmtid="{D5CDD505-2E9C-101B-9397-08002B2CF9AE}" pid="4" name="MSIP_Label_d347b247-e90e-43a3-9d7b-004f14ae6873_SetDate">
    <vt:lpwstr>2025-12-08T22:22:36Z</vt:lpwstr>
  </property>
  <property fmtid="{D5CDD505-2E9C-101B-9397-08002B2CF9AE}" pid="5" name="MSIP_Label_d347b247-e90e-43a3-9d7b-004f14ae6873_Method">
    <vt:lpwstr>Standard</vt:lpwstr>
  </property>
  <property fmtid="{D5CDD505-2E9C-101B-9397-08002B2CF9AE}" pid="6" name="MSIP_Label_d347b247-e90e-43a3-9d7b-004f14ae6873_Name">
    <vt:lpwstr>d347b247-e90e-43a3-9d7b-004f14ae6873</vt:lpwstr>
  </property>
  <property fmtid="{D5CDD505-2E9C-101B-9397-08002B2CF9AE}" pid="7" name="MSIP_Label_d347b247-e90e-43a3-9d7b-004f14ae6873_SiteId">
    <vt:lpwstr>76e3921f-489b-4b7e-9547-9ea297add9b5</vt:lpwstr>
  </property>
  <property fmtid="{D5CDD505-2E9C-101B-9397-08002B2CF9AE}" pid="8" name="MSIP_Label_d347b247-e90e-43a3-9d7b-004f14ae6873_ActionId">
    <vt:lpwstr>d91da084-2815-4872-bef5-93308fb2e3c7</vt:lpwstr>
  </property>
  <property fmtid="{D5CDD505-2E9C-101B-9397-08002B2CF9AE}" pid="9" name="MSIP_Label_d347b247-e90e-43a3-9d7b-004f14ae6873_ContentBits">
    <vt:lpwstr>0</vt:lpwstr>
  </property>
  <property fmtid="{D5CDD505-2E9C-101B-9397-08002B2CF9AE}" pid="10" name="MSIP_Label_d347b247-e90e-43a3-9d7b-004f14ae6873_Tag">
    <vt:lpwstr>10, 3, 0, 1</vt:lpwstr>
  </property>
  <property fmtid="{D5CDD505-2E9C-101B-9397-08002B2CF9AE}" pid="11" name="MediaServiceImageTags">
    <vt:lpwstr/>
  </property>
</Properties>
</file>